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354" r:id="rId4"/>
    <p:sldId id="332" r:id="rId5"/>
    <p:sldId id="351" r:id="rId6"/>
    <p:sldId id="352" r:id="rId7"/>
    <p:sldId id="353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30E"/>
    <a:srgbClr val="9F7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C1DBB-1FE1-437D-B7EB-751944E1C852}" v="67" dt="2023-07-08T12:51:30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9FAC-E396-46F6-A23E-683DD62F0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ED5EA-1749-4243-9F1F-EAB67C94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7053B-415C-4DF9-9572-6B488997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D5515-9B3B-451E-9475-8A448288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673E-A62B-48BB-86E4-B9637458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9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942D-5C60-4D01-8B02-27FD2CA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17E5-BCE7-47C2-92DD-2FD8D9F6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786F3-33EA-4035-B9A8-C7ED1FF7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C2E1-A509-4143-AA3F-D82B63516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28801-9F02-4921-B11C-71080523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B19F7-3278-47E2-ABC2-4A040F2227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E75A9-71E9-4EDB-A263-62735F992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3725-DD3D-44C0-B945-16AA2B4E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169C-4C8A-45F8-B0BA-623D57C0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3C75A-AF27-41F3-B8C3-CD6DA9B6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8535-67D5-4A0F-897B-EB8609AD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505-19B0-40F3-A36B-C7714C1E0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67E22-6627-4CBB-8908-4E35D2B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DF0A1-CEF6-405D-A425-BF24A88E9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FF6CF-8EE1-4221-BF35-87099DF04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9CD4-2768-4142-89F1-C34AD79F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9E455-E027-4F8A-A57F-0A5900A19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28A6F-1048-4275-A002-6B665F8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CEDC6-1EC4-4401-ADAF-36FB72B1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C7CA-06F4-4085-BB6D-1EC80D3A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7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AEDA-D781-4F15-BF80-3832B6A9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18A87-66C8-4086-8757-D1F85D7C0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C546A-10B9-4F5E-B37D-3D854C6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3ABFD-645B-4F09-A80B-44C3EAB9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4A5DF-ADAB-4021-8FA5-55790109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FB5D4-60AF-4515-9A00-E8876649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DC016-6418-474F-8F9A-4D68728D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9CE0-5613-4A21-A5EB-7B3BB1E4C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5C5D0-7A49-47A6-B0FE-F2580B87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B7A60-A1C2-4D3B-8E17-DFCEB839B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47CA9-DF31-4017-BDDD-E17A9A993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65E6F-3579-4219-A21E-1CCF2EA7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DDD49-484E-4C49-A628-CB2E28F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828C78-94C3-45D4-B336-59324DF3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533A-C04E-4350-B4F5-E386FC17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A9271-7BA1-4E66-8F75-C9F5D4E0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6EC27-5B70-4D5F-9A49-3260F51D5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56E2F-09D7-413E-AA30-7CE278D8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A0172-2FC5-44F4-A814-51B3D08B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71574-6BAB-48A4-A8CB-94489983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9B01B-2A78-4630-83AA-CAB936CC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2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B14A7-DEB5-4A66-BD3E-0E72E16B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BF3C-9803-42C4-B6DF-8DE9DB53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2F227-3640-469F-9247-ECE7CA73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AF97E-54BB-4644-8BDF-DD97C8D5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3586-2677-431B-BDB2-FD2B3B81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F48B-47BD-4138-A5D6-4565F50C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9731-1AE5-4D3E-B587-64B19437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F50DD-9D83-4072-A0B2-E5B070D84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C13B-5A8A-4B4D-A2E9-04515CE85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E6D1A-61A4-4D1B-B9B5-41D10A1B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6E53-A167-4A3D-9A12-5BE61B9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DD8-6214-43A4-835F-E7FDEF47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3A5C1-5739-4EFA-949A-F0B3669A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E9D6-8692-43C7-916E-7BBE1D6EF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E629-A56C-4C34-AE9F-16578DC87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78C6-1089-40E6-8660-16B9159619FF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B4AF-E0F7-4E6D-8BDB-D57EFD29D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82B6C-3F7C-43F2-8739-561C234EA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9528-07AC-43B4-A9E6-383C1637F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984" cy="6886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1028" name="Picture 4" descr="Digital Lending, the new way ahead for Financial Inclusion - Passionate In  Marketing">
            <a:extLst>
              <a:ext uri="{FF2B5EF4-FFF2-40B4-BE49-F238E27FC236}">
                <a16:creationId xmlns:a16="http://schemas.microsoft.com/office/drawing/2014/main" id="{8F9522FD-DD85-F463-CB46-1A1FC2D0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68680"/>
            <a:ext cx="9029700" cy="54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10242" name="Picture 2" descr="Transform Digital Onboarding with VKYC Solutions|M2P Fintech Blog">
            <a:extLst>
              <a:ext uri="{FF2B5EF4-FFF2-40B4-BE49-F238E27FC236}">
                <a16:creationId xmlns:a16="http://schemas.microsoft.com/office/drawing/2014/main" id="{5A8A530F-5F59-B55E-23AB-D6367A0C7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26" y="1045029"/>
            <a:ext cx="8123231" cy="444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8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ACA9DE-6F9F-F283-6190-67716285C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481" y="1363801"/>
            <a:ext cx="8055038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3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11266" name="Picture 2" descr="Loan Origination System Solution | Nelito">
            <a:extLst>
              <a:ext uri="{FF2B5EF4-FFF2-40B4-BE49-F238E27FC236}">
                <a16:creationId xmlns:a16="http://schemas.microsoft.com/office/drawing/2014/main" id="{AE7355F4-95FC-818D-58D8-47BE8828F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52425"/>
            <a:ext cx="5441885" cy="54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0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12290" name="Picture 2" descr="Workflow and Rules for Lending and Finance - YouTube">
            <a:extLst>
              <a:ext uri="{FF2B5EF4-FFF2-40B4-BE49-F238E27FC236}">
                <a16:creationId xmlns:a16="http://schemas.microsoft.com/office/drawing/2014/main" id="{FAE8D9B9-B3C7-878A-6A03-5277F776E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66" y="1087968"/>
            <a:ext cx="8167777" cy="459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8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88C5BBAD-1ABD-C112-B4DA-FDB50F4A1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608" y="1192464"/>
            <a:ext cx="9507894" cy="48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03AB0AC-D8BA-1C13-EF2D-74A28DC0B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693" y="1502228"/>
            <a:ext cx="7819053" cy="4534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71D426-0951-C5FA-5834-89CD341A46A8}"/>
              </a:ext>
            </a:extLst>
          </p:cNvPr>
          <p:cNvSpPr txBox="1"/>
          <p:nvPr/>
        </p:nvSpPr>
        <p:spPr>
          <a:xfrm>
            <a:off x="2286000" y="387253"/>
            <a:ext cx="753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Settlement Process in Mobile Payment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78468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13314" name="Picture 2" descr="Blockchain Facts: What Is It, How It Works, and How It Can Be Used">
            <a:extLst>
              <a:ext uri="{FF2B5EF4-FFF2-40B4-BE49-F238E27FC236}">
                <a16:creationId xmlns:a16="http://schemas.microsoft.com/office/drawing/2014/main" id="{51333725-881F-2487-3169-60A30ABC3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46" y="857897"/>
            <a:ext cx="7595119" cy="506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3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14338" name="Picture 2" descr="Blockchain Explained: What is blockchain? | Euromoney Learning">
            <a:extLst>
              <a:ext uri="{FF2B5EF4-FFF2-40B4-BE49-F238E27FC236}">
                <a16:creationId xmlns:a16="http://schemas.microsoft.com/office/drawing/2014/main" id="{95EABA1A-D4FF-DE84-8BF8-9C64741D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4775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4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15362" name="Picture 2" descr="What is Blockchain Technology? | Blockchain Simplified">
            <a:extLst>
              <a:ext uri="{FF2B5EF4-FFF2-40B4-BE49-F238E27FC236}">
                <a16:creationId xmlns:a16="http://schemas.microsoft.com/office/drawing/2014/main" id="{3DFB19BD-0112-BE46-12ED-B4AB10E5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08" y="744505"/>
            <a:ext cx="7977674" cy="498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6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0F178B-C9C3-063C-093D-1A77DFF8DE61}"/>
              </a:ext>
            </a:extLst>
          </p:cNvPr>
          <p:cNvSpPr/>
          <p:nvPr/>
        </p:nvSpPr>
        <p:spPr>
          <a:xfrm>
            <a:off x="4280632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1492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143912"/>
            <a:ext cx="1765616" cy="579988"/>
          </a:xfrm>
          <a:prstGeom prst="rect">
            <a:avLst/>
          </a:prstGeom>
        </p:spPr>
      </p:pic>
      <p:pic>
        <p:nvPicPr>
          <p:cNvPr id="2" name="Picture 2" descr="Digital Lending PowerPoint Template - PPT Slides">
            <a:extLst>
              <a:ext uri="{FF2B5EF4-FFF2-40B4-BE49-F238E27FC236}">
                <a16:creationId xmlns:a16="http://schemas.microsoft.com/office/drawing/2014/main" id="{36B4602F-E5B2-FA3A-30B4-7658E3CE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4" y="641479"/>
            <a:ext cx="8136295" cy="577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3074" name="Picture 2" descr="Digital Lending Draft Rules | Current Affairs">
            <a:extLst>
              <a:ext uri="{FF2B5EF4-FFF2-40B4-BE49-F238E27FC236}">
                <a16:creationId xmlns:a16="http://schemas.microsoft.com/office/drawing/2014/main" id="{CA799C8A-3BC5-2A92-6546-0554B8976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878633"/>
            <a:ext cx="8635092" cy="49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6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4098" name="Picture 2" descr="Digital lending 101 - SysArc Infomatix: Digital lending platform offering  automation, digitization, and access to FinTech services">
            <a:extLst>
              <a:ext uri="{FF2B5EF4-FFF2-40B4-BE49-F238E27FC236}">
                <a16:creationId xmlns:a16="http://schemas.microsoft.com/office/drawing/2014/main" id="{09386DBE-CED3-D4DD-154A-0495EF54B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5" y="716642"/>
            <a:ext cx="8798768" cy="51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0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5122" name="Picture 2" descr="Digital Lending: What is, Business Benefits and Trends">
            <a:extLst>
              <a:ext uri="{FF2B5EF4-FFF2-40B4-BE49-F238E27FC236}">
                <a16:creationId xmlns:a16="http://schemas.microsoft.com/office/drawing/2014/main" id="{340D4BB6-1000-51A9-80D4-C76D1C62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66" y="931899"/>
            <a:ext cx="8002936" cy="480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8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6146" name="Picture 2" descr="A Brief Insight into Digital Lending in MSME - Enterslice">
            <a:extLst>
              <a:ext uri="{FF2B5EF4-FFF2-40B4-BE49-F238E27FC236}">
                <a16:creationId xmlns:a16="http://schemas.microsoft.com/office/drawing/2014/main" id="{D5F0B205-3EE7-0F3D-3B58-2D46D7D3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4" y="449544"/>
            <a:ext cx="6438122" cy="58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2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7170" name="Picture 2" descr="Digital Lending - Plutus IAS">
            <a:extLst>
              <a:ext uri="{FF2B5EF4-FFF2-40B4-BE49-F238E27FC236}">
                <a16:creationId xmlns:a16="http://schemas.microsoft.com/office/drawing/2014/main" id="{BD73B883-5202-E66C-B751-F9A8C2498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4" y="770662"/>
            <a:ext cx="8556171" cy="50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6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8194" name="Picture 2" descr="How to check CKYC or Central KYC status online? - BasuNivesh">
            <a:extLst>
              <a:ext uri="{FF2B5EF4-FFF2-40B4-BE49-F238E27FC236}">
                <a16:creationId xmlns:a16="http://schemas.microsoft.com/office/drawing/2014/main" id="{8A0F8588-A83B-D4A5-CDB1-3D8B15A2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78" y="1567543"/>
            <a:ext cx="8018899" cy="36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3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02CC4A-F3D6-8462-B4D9-D00830B46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"/>
            <a:ext cx="12202114" cy="68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E6486F-B395-410D-41CA-4F29536E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0" y="97259"/>
            <a:ext cx="1765616" cy="579988"/>
          </a:xfrm>
          <a:prstGeom prst="rect">
            <a:avLst/>
          </a:prstGeom>
        </p:spPr>
      </p:pic>
      <p:pic>
        <p:nvPicPr>
          <p:cNvPr id="9218" name="Picture 2" descr="Softcare Infotech | Aadhaar Verification by OTP Based API Provider">
            <a:extLst>
              <a:ext uri="{FF2B5EF4-FFF2-40B4-BE49-F238E27FC236}">
                <a16:creationId xmlns:a16="http://schemas.microsoft.com/office/drawing/2014/main" id="{1082CB3B-F369-3483-774B-1948EDD0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1" y="561391"/>
            <a:ext cx="5906277" cy="59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6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7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Hiren Bhanushali</dc:creator>
  <cp:lastModifiedBy>Aditya Gadge</cp:lastModifiedBy>
  <cp:revision>40</cp:revision>
  <dcterms:created xsi:type="dcterms:W3CDTF">2022-11-11T08:27:28Z</dcterms:created>
  <dcterms:modified xsi:type="dcterms:W3CDTF">2023-07-09T13:43:12Z</dcterms:modified>
</cp:coreProperties>
</file>