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9" r:id="rId5"/>
    <p:sldId id="282" r:id="rId6"/>
    <p:sldId id="284" r:id="rId7"/>
    <p:sldId id="288" r:id="rId8"/>
    <p:sldId id="287" r:id="rId9"/>
    <p:sldId id="289" r:id="rId10"/>
    <p:sldId id="290" r:id="rId11"/>
    <p:sldId id="291" r:id="rId12"/>
    <p:sldId id="292" r:id="rId13"/>
    <p:sldId id="285" r:id="rId14"/>
    <p:sldId id="286" r:id="rId15"/>
    <p:sldId id="283" r:id="rId16"/>
    <p:sldId id="293" r:id="rId17"/>
    <p:sldId id="294" r:id="rId18"/>
    <p:sldId id="295" r:id="rId19"/>
    <p:sldId id="298" r:id="rId20"/>
    <p:sldId id="296" r:id="rId21"/>
    <p:sldId id="297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323ED-2035-4ED6-B9C5-8873DCE545AC}" v="91" dt="2023-06-04T14:49:1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jit.stfc@hotmail.com" userId="14078d40fcee62e8" providerId="LiveId" clId="{6D6323ED-2035-4ED6-B9C5-8873DCE545AC}"/>
    <pc:docChg chg="custSel addSld delSld modSld sldOrd">
      <pc:chgData name="abhijit.stfc@hotmail.com" userId="14078d40fcee62e8" providerId="LiveId" clId="{6D6323ED-2035-4ED6-B9C5-8873DCE545AC}" dt="2023-06-06T15:45:43.032" v="293" actId="1076"/>
      <pc:docMkLst>
        <pc:docMk/>
      </pc:docMkLst>
      <pc:sldChg chg="addSp delSp modSp mod">
        <pc:chgData name="abhijit.stfc@hotmail.com" userId="14078d40fcee62e8" providerId="LiveId" clId="{6D6323ED-2035-4ED6-B9C5-8873DCE545AC}" dt="2023-06-04T13:30:37.767" v="57" actId="20577"/>
        <pc:sldMkLst>
          <pc:docMk/>
          <pc:sldMk cId="1311866332" sldId="256"/>
        </pc:sldMkLst>
        <pc:spChg chg="add mod">
          <ac:chgData name="abhijit.stfc@hotmail.com" userId="14078d40fcee62e8" providerId="LiveId" clId="{6D6323ED-2035-4ED6-B9C5-8873DCE545AC}" dt="2023-06-04T13:30:37.767" v="57" actId="20577"/>
          <ac:spMkLst>
            <pc:docMk/>
            <pc:sldMk cId="1311866332" sldId="256"/>
            <ac:spMk id="2" creationId="{0898B0C1-DEEE-0CE4-EAE7-B7012342328B}"/>
          </ac:spMkLst>
        </pc:spChg>
        <pc:spChg chg="mod">
          <ac:chgData name="abhijit.stfc@hotmail.com" userId="14078d40fcee62e8" providerId="LiveId" clId="{6D6323ED-2035-4ED6-B9C5-8873DCE545AC}" dt="2023-06-04T13:28:30.713" v="20" actId="20577"/>
          <ac:spMkLst>
            <pc:docMk/>
            <pc:sldMk cId="1311866332" sldId="256"/>
            <ac:spMk id="5" creationId="{BAAFC3A4-F82E-F610-8876-DAB018779E7F}"/>
          </ac:spMkLst>
        </pc:spChg>
        <pc:picChg chg="del">
          <ac:chgData name="abhijit.stfc@hotmail.com" userId="14078d40fcee62e8" providerId="LiveId" clId="{6D6323ED-2035-4ED6-B9C5-8873DCE545AC}" dt="2023-06-04T13:24:52.570" v="17" actId="478"/>
          <ac:picMkLst>
            <pc:docMk/>
            <pc:sldMk cId="1311866332" sldId="256"/>
            <ac:picMk id="3" creationId="{D81E272E-D945-2AC1-6A4D-0C65FA413030}"/>
          </ac:picMkLst>
        </pc:picChg>
        <pc:picChg chg="add mod">
          <ac:chgData name="abhijit.stfc@hotmail.com" userId="14078d40fcee62e8" providerId="LiveId" clId="{6D6323ED-2035-4ED6-B9C5-8873DCE545AC}" dt="2023-06-04T13:30:03.724" v="24" actId="14100"/>
          <ac:picMkLst>
            <pc:docMk/>
            <pc:sldMk cId="1311866332" sldId="256"/>
            <ac:picMk id="1026" creationId="{2DA62F04-B515-4BFA-BB77-9FAFD12BB87C}"/>
          </ac:picMkLst>
        </pc:picChg>
      </pc:sldChg>
      <pc:sldChg chg="addSp delSp modSp">
        <pc:chgData name="abhijit.stfc@hotmail.com" userId="14078d40fcee62e8" providerId="LiveId" clId="{6D6323ED-2035-4ED6-B9C5-8873DCE545AC}" dt="2023-06-04T13:38:05.489" v="74" actId="14100"/>
        <pc:sldMkLst>
          <pc:docMk/>
          <pc:sldMk cId="924915008" sldId="279"/>
        </pc:sldMkLst>
        <pc:picChg chg="add mod">
          <ac:chgData name="abhijit.stfc@hotmail.com" userId="14078d40fcee62e8" providerId="LiveId" clId="{6D6323ED-2035-4ED6-B9C5-8873DCE545AC}" dt="2023-06-04T13:38:05.489" v="74" actId="14100"/>
          <ac:picMkLst>
            <pc:docMk/>
            <pc:sldMk cId="924915008" sldId="279"/>
            <ac:picMk id="4" creationId="{7F0E093F-6DDA-5298-8902-73C14D3B5247}"/>
          </ac:picMkLst>
        </pc:picChg>
        <pc:picChg chg="del">
          <ac:chgData name="abhijit.stfc@hotmail.com" userId="14078d40fcee62e8" providerId="LiveId" clId="{6D6323ED-2035-4ED6-B9C5-8873DCE545AC}" dt="2023-06-04T13:23:50.017" v="2" actId="478"/>
          <ac:picMkLst>
            <pc:docMk/>
            <pc:sldMk cId="924915008" sldId="279"/>
            <ac:picMk id="2050" creationId="{202FDA6B-1427-4353-973B-F44833C87190}"/>
          </ac:picMkLst>
        </pc:picChg>
      </pc:sldChg>
      <pc:sldChg chg="addSp delSp modSp mod">
        <pc:chgData name="abhijit.stfc@hotmail.com" userId="14078d40fcee62e8" providerId="LiveId" clId="{6D6323ED-2035-4ED6-B9C5-8873DCE545AC}" dt="2023-06-04T13:32:44.438" v="62" actId="14100"/>
        <pc:sldMkLst>
          <pc:docMk/>
          <pc:sldMk cId="3480156451" sldId="280"/>
        </pc:sldMkLst>
        <pc:picChg chg="del">
          <ac:chgData name="abhijit.stfc@hotmail.com" userId="14078d40fcee62e8" providerId="LiveId" clId="{6D6323ED-2035-4ED6-B9C5-8873DCE545AC}" dt="2023-06-04T13:22:25.191" v="0" actId="478"/>
          <ac:picMkLst>
            <pc:docMk/>
            <pc:sldMk cId="3480156451" sldId="280"/>
            <ac:picMk id="6" creationId="{CE991600-9360-0228-7D5C-1635180114BE}"/>
          </ac:picMkLst>
        </pc:picChg>
        <pc:picChg chg="add mod">
          <ac:chgData name="abhijit.stfc@hotmail.com" userId="14078d40fcee62e8" providerId="LiveId" clId="{6D6323ED-2035-4ED6-B9C5-8873DCE545AC}" dt="2023-06-04T13:32:44.438" v="62" actId="14100"/>
          <ac:picMkLst>
            <pc:docMk/>
            <pc:sldMk cId="3480156451" sldId="280"/>
            <ac:picMk id="7" creationId="{0E89B002-7232-3755-0983-8225FC6E28D5}"/>
          </ac:picMkLst>
        </pc:picChg>
      </pc:sldChg>
      <pc:sldChg chg="addSp delSp modSp mod">
        <pc:chgData name="abhijit.stfc@hotmail.com" userId="14078d40fcee62e8" providerId="LiveId" clId="{6D6323ED-2035-4ED6-B9C5-8873DCE545AC}" dt="2023-06-04T13:35:29.938" v="68" actId="14100"/>
        <pc:sldMkLst>
          <pc:docMk/>
          <pc:sldMk cId="1580304907" sldId="281"/>
        </pc:sldMkLst>
        <pc:picChg chg="add mod">
          <ac:chgData name="abhijit.stfc@hotmail.com" userId="14078d40fcee62e8" providerId="LiveId" clId="{6D6323ED-2035-4ED6-B9C5-8873DCE545AC}" dt="2023-06-04T13:35:29.938" v="68" actId="14100"/>
          <ac:picMkLst>
            <pc:docMk/>
            <pc:sldMk cId="1580304907" sldId="281"/>
            <ac:picMk id="6" creationId="{D55FA1FC-841E-C5F6-5507-B985325C96EB}"/>
          </ac:picMkLst>
        </pc:picChg>
        <pc:picChg chg="del">
          <ac:chgData name="abhijit.stfc@hotmail.com" userId="14078d40fcee62e8" providerId="LiveId" clId="{6D6323ED-2035-4ED6-B9C5-8873DCE545AC}" dt="2023-06-04T13:22:34.060" v="1" actId="478"/>
          <ac:picMkLst>
            <pc:docMk/>
            <pc:sldMk cId="1580304907" sldId="281"/>
            <ac:picMk id="1026" creationId="{4383CB5D-6C89-3290-3B4D-B602739A02C8}"/>
          </ac:picMkLst>
        </pc:picChg>
      </pc:sldChg>
      <pc:sldChg chg="addSp delSp modSp mod">
        <pc:chgData name="abhijit.stfc@hotmail.com" userId="14078d40fcee62e8" providerId="LiveId" clId="{6D6323ED-2035-4ED6-B9C5-8873DCE545AC}" dt="2023-06-04T13:41:47.390" v="78" actId="1035"/>
        <pc:sldMkLst>
          <pc:docMk/>
          <pc:sldMk cId="139150980" sldId="282"/>
        </pc:sldMkLst>
        <pc:picChg chg="mod">
          <ac:chgData name="abhijit.stfc@hotmail.com" userId="14078d40fcee62e8" providerId="LiveId" clId="{6D6323ED-2035-4ED6-B9C5-8873DCE545AC}" dt="2023-06-04T13:41:47.390" v="78" actId="1035"/>
          <ac:picMkLst>
            <pc:docMk/>
            <pc:sldMk cId="139150980" sldId="282"/>
            <ac:picMk id="3" creationId="{3288662B-F8C3-DF2A-0C14-FC7E2D34ECD2}"/>
          </ac:picMkLst>
        </pc:picChg>
        <pc:picChg chg="add mod">
          <ac:chgData name="abhijit.stfc@hotmail.com" userId="14078d40fcee62e8" providerId="LiveId" clId="{6D6323ED-2035-4ED6-B9C5-8873DCE545AC}" dt="2023-06-04T13:41:32.051" v="77" actId="14100"/>
          <ac:picMkLst>
            <pc:docMk/>
            <pc:sldMk cId="139150980" sldId="282"/>
            <ac:picMk id="4" creationId="{577F7C8B-DABA-F1C2-6454-F71D91050A9C}"/>
          </ac:picMkLst>
        </pc:picChg>
        <pc:picChg chg="del">
          <ac:chgData name="abhijit.stfc@hotmail.com" userId="14078d40fcee62e8" providerId="LiveId" clId="{6D6323ED-2035-4ED6-B9C5-8873DCE545AC}" dt="2023-06-04T13:23:53.309" v="3" actId="478"/>
          <ac:picMkLst>
            <pc:docMk/>
            <pc:sldMk cId="139150980" sldId="282"/>
            <ac:picMk id="3074" creationId="{600BF521-47F9-EC3B-6B9E-AA24225B9A0D}"/>
          </ac:picMkLst>
        </pc:picChg>
      </pc:sldChg>
      <pc:sldChg chg="addSp delSp modSp mod ord">
        <pc:chgData name="abhijit.stfc@hotmail.com" userId="14078d40fcee62e8" providerId="LiveId" clId="{6D6323ED-2035-4ED6-B9C5-8873DCE545AC}" dt="2023-06-04T14:07:38.623" v="121"/>
        <pc:sldMkLst>
          <pc:docMk/>
          <pc:sldMk cId="3174228193" sldId="283"/>
        </pc:sldMkLst>
        <pc:picChg chg="add mod">
          <ac:chgData name="abhijit.stfc@hotmail.com" userId="14078d40fcee62e8" providerId="LiveId" clId="{6D6323ED-2035-4ED6-B9C5-8873DCE545AC}" dt="2023-06-04T13:53:41.820" v="93" actId="14100"/>
          <ac:picMkLst>
            <pc:docMk/>
            <pc:sldMk cId="3174228193" sldId="283"/>
            <ac:picMk id="6" creationId="{EC16CA91-FA15-0A15-51F8-52CCB2D9BDE3}"/>
          </ac:picMkLst>
        </pc:picChg>
        <pc:picChg chg="del">
          <ac:chgData name="abhijit.stfc@hotmail.com" userId="14078d40fcee62e8" providerId="LiveId" clId="{6D6323ED-2035-4ED6-B9C5-8873DCE545AC}" dt="2023-06-04T13:23:59.796" v="5" actId="478"/>
          <ac:picMkLst>
            <pc:docMk/>
            <pc:sldMk cId="3174228193" sldId="283"/>
            <ac:picMk id="4098" creationId="{9BCAF09F-0911-F719-B290-9FFAE49162BB}"/>
          </ac:picMkLst>
        </pc:picChg>
        <pc:picChg chg="add del mod">
          <ac:chgData name="abhijit.stfc@hotmail.com" userId="14078d40fcee62e8" providerId="LiveId" clId="{6D6323ED-2035-4ED6-B9C5-8873DCE545AC}" dt="2023-06-04T13:53:29.392" v="88" actId="478"/>
          <ac:picMkLst>
            <pc:docMk/>
            <pc:sldMk cId="3174228193" sldId="283"/>
            <ac:picMk id="5122" creationId="{5B99C0E3-954B-994F-5844-A9D515A9A71E}"/>
          </ac:picMkLst>
        </pc:picChg>
      </pc:sldChg>
      <pc:sldChg chg="addSp delSp modSp mod">
        <pc:chgData name="abhijit.stfc@hotmail.com" userId="14078d40fcee62e8" providerId="LiveId" clId="{6D6323ED-2035-4ED6-B9C5-8873DCE545AC}" dt="2023-06-04T13:44:34.491" v="84" actId="14100"/>
        <pc:sldMkLst>
          <pc:docMk/>
          <pc:sldMk cId="1765431725" sldId="284"/>
        </pc:sldMkLst>
        <pc:picChg chg="del">
          <ac:chgData name="abhijit.stfc@hotmail.com" userId="14078d40fcee62e8" providerId="LiveId" clId="{6D6323ED-2035-4ED6-B9C5-8873DCE545AC}" dt="2023-06-04T13:23:56.724" v="4" actId="478"/>
          <ac:picMkLst>
            <pc:docMk/>
            <pc:sldMk cId="1765431725" sldId="284"/>
            <ac:picMk id="6" creationId="{3EB2C60D-C523-8ACA-4C12-F6967E37D50B}"/>
          </ac:picMkLst>
        </pc:picChg>
        <pc:picChg chg="add mod">
          <ac:chgData name="abhijit.stfc@hotmail.com" userId="14078d40fcee62e8" providerId="LiveId" clId="{6D6323ED-2035-4ED6-B9C5-8873DCE545AC}" dt="2023-06-04T13:44:34.491" v="84" actId="14100"/>
          <ac:picMkLst>
            <pc:docMk/>
            <pc:sldMk cId="1765431725" sldId="284"/>
            <ac:picMk id="4098" creationId="{57A5AFBC-0560-B494-297E-6742212F0624}"/>
          </ac:picMkLst>
        </pc:picChg>
      </pc:sldChg>
      <pc:sldChg chg="addSp delSp mod">
        <pc:chgData name="abhijit.stfc@hotmail.com" userId="14078d40fcee62e8" providerId="LiveId" clId="{6D6323ED-2035-4ED6-B9C5-8873DCE545AC}" dt="2023-06-04T13:56:06.237" v="94"/>
        <pc:sldMkLst>
          <pc:docMk/>
          <pc:sldMk cId="462072423" sldId="285"/>
        </pc:sldMkLst>
        <pc:picChg chg="del">
          <ac:chgData name="abhijit.stfc@hotmail.com" userId="14078d40fcee62e8" providerId="LiveId" clId="{6D6323ED-2035-4ED6-B9C5-8873DCE545AC}" dt="2023-06-04T13:24:06.845" v="6" actId="478"/>
          <ac:picMkLst>
            <pc:docMk/>
            <pc:sldMk cId="462072423" sldId="285"/>
            <ac:picMk id="6" creationId="{434479A7-0B2A-DB1C-9645-88B86D39FAF3}"/>
          </ac:picMkLst>
        </pc:picChg>
        <pc:picChg chg="add">
          <ac:chgData name="abhijit.stfc@hotmail.com" userId="14078d40fcee62e8" providerId="LiveId" clId="{6D6323ED-2035-4ED6-B9C5-8873DCE545AC}" dt="2023-06-04T13:56:06.237" v="94"/>
          <ac:picMkLst>
            <pc:docMk/>
            <pc:sldMk cId="462072423" sldId="285"/>
            <ac:picMk id="6146" creationId="{C1E9C139-EEBE-B807-4CCD-15E24D3B564E}"/>
          </ac:picMkLst>
        </pc:picChg>
      </pc:sldChg>
      <pc:sldChg chg="addSp delSp modSp mod">
        <pc:chgData name="abhijit.stfc@hotmail.com" userId="14078d40fcee62e8" providerId="LiveId" clId="{6D6323ED-2035-4ED6-B9C5-8873DCE545AC}" dt="2023-06-04T14:08:09.623" v="123" actId="14100"/>
        <pc:sldMkLst>
          <pc:docMk/>
          <pc:sldMk cId="1153493614" sldId="286"/>
        </pc:sldMkLst>
        <pc:spChg chg="add del">
          <ac:chgData name="abhijit.stfc@hotmail.com" userId="14078d40fcee62e8" providerId="LiveId" clId="{6D6323ED-2035-4ED6-B9C5-8873DCE545AC}" dt="2023-06-04T13:58:59.552" v="96"/>
          <ac:spMkLst>
            <pc:docMk/>
            <pc:sldMk cId="1153493614" sldId="286"/>
            <ac:spMk id="4" creationId="{F2772CDE-33B0-4BCD-4452-F525EB381CE1}"/>
          </ac:spMkLst>
        </pc:spChg>
        <pc:picChg chg="add mod">
          <ac:chgData name="abhijit.stfc@hotmail.com" userId="14078d40fcee62e8" providerId="LiveId" clId="{6D6323ED-2035-4ED6-B9C5-8873DCE545AC}" dt="2023-06-04T14:08:09.623" v="123" actId="14100"/>
          <ac:picMkLst>
            <pc:docMk/>
            <pc:sldMk cId="1153493614" sldId="286"/>
            <ac:picMk id="7" creationId="{CFF07181-0616-8560-56B2-54FB604C99B3}"/>
          </ac:picMkLst>
        </pc:picChg>
        <pc:picChg chg="del">
          <ac:chgData name="abhijit.stfc@hotmail.com" userId="14078d40fcee62e8" providerId="LiveId" clId="{6D6323ED-2035-4ED6-B9C5-8873DCE545AC}" dt="2023-06-04T13:24:09.804" v="7" actId="478"/>
          <ac:picMkLst>
            <pc:docMk/>
            <pc:sldMk cId="1153493614" sldId="286"/>
            <ac:picMk id="6146" creationId="{28D0471A-3E22-04A7-AFC5-06D24E7D7343}"/>
          </ac:picMkLst>
        </pc:picChg>
      </pc:sldChg>
      <pc:sldChg chg="addSp delSp modSp ord">
        <pc:chgData name="abhijit.stfc@hotmail.com" userId="14078d40fcee62e8" providerId="LiveId" clId="{6D6323ED-2035-4ED6-B9C5-8873DCE545AC}" dt="2023-06-04T14:01:32.643" v="105"/>
        <pc:sldMkLst>
          <pc:docMk/>
          <pc:sldMk cId="3836936164" sldId="287"/>
        </pc:sldMkLst>
        <pc:picChg chg="del">
          <ac:chgData name="abhijit.stfc@hotmail.com" userId="14078d40fcee62e8" providerId="LiveId" clId="{6D6323ED-2035-4ED6-B9C5-8873DCE545AC}" dt="2023-06-04T13:24:12.716" v="8" actId="478"/>
          <ac:picMkLst>
            <pc:docMk/>
            <pc:sldMk cId="3836936164" sldId="287"/>
            <ac:picMk id="7172" creationId="{3F841513-134E-F95D-1349-F74DE306D706}"/>
          </ac:picMkLst>
        </pc:picChg>
        <pc:picChg chg="add mod">
          <ac:chgData name="abhijit.stfc@hotmail.com" userId="14078d40fcee62e8" providerId="LiveId" clId="{6D6323ED-2035-4ED6-B9C5-8873DCE545AC}" dt="2023-06-04T14:01:21.451" v="103" actId="14100"/>
          <ac:picMkLst>
            <pc:docMk/>
            <pc:sldMk cId="3836936164" sldId="287"/>
            <ac:picMk id="8194" creationId="{16DC25E6-6DBC-C118-44B3-A885A4A67910}"/>
          </ac:picMkLst>
        </pc:picChg>
      </pc:sldChg>
      <pc:sldChg chg="addSp delSp modSp mod ord">
        <pc:chgData name="abhijit.stfc@hotmail.com" userId="14078d40fcee62e8" providerId="LiveId" clId="{6D6323ED-2035-4ED6-B9C5-8873DCE545AC}" dt="2023-06-04T14:07:27.021" v="119"/>
        <pc:sldMkLst>
          <pc:docMk/>
          <pc:sldMk cId="3730878519" sldId="288"/>
        </pc:sldMkLst>
        <pc:picChg chg="add del mod">
          <ac:chgData name="abhijit.stfc@hotmail.com" userId="14078d40fcee62e8" providerId="LiveId" clId="{6D6323ED-2035-4ED6-B9C5-8873DCE545AC}" dt="2023-06-04T14:05:41.147" v="111" actId="478"/>
          <ac:picMkLst>
            <pc:docMk/>
            <pc:sldMk cId="3730878519" sldId="288"/>
            <ac:picMk id="6" creationId="{8C63A9EF-EE7D-9221-DF9F-BCBB07447C5F}"/>
          </ac:picMkLst>
        </pc:picChg>
        <pc:picChg chg="add mod">
          <ac:chgData name="abhijit.stfc@hotmail.com" userId="14078d40fcee62e8" providerId="LiveId" clId="{6D6323ED-2035-4ED6-B9C5-8873DCE545AC}" dt="2023-06-04T14:06:36.060" v="117" actId="14100"/>
          <ac:picMkLst>
            <pc:docMk/>
            <pc:sldMk cId="3730878519" sldId="288"/>
            <ac:picMk id="8" creationId="{F47BA9EC-008C-6A49-0400-8E7901831E10}"/>
          </ac:picMkLst>
        </pc:picChg>
        <pc:picChg chg="del">
          <ac:chgData name="abhijit.stfc@hotmail.com" userId="14078d40fcee62e8" providerId="LiveId" clId="{6D6323ED-2035-4ED6-B9C5-8873DCE545AC}" dt="2023-06-04T13:24:16.052" v="9" actId="478"/>
          <ac:picMkLst>
            <pc:docMk/>
            <pc:sldMk cId="3730878519" sldId="288"/>
            <ac:picMk id="8194" creationId="{A3023D65-40A8-A9B7-BF7A-2BBBFEFC1138}"/>
          </ac:picMkLst>
        </pc:picChg>
      </pc:sldChg>
      <pc:sldChg chg="addSp delSp modSp mod ord">
        <pc:chgData name="abhijit.stfc@hotmail.com" userId="14078d40fcee62e8" providerId="LiveId" clId="{6D6323ED-2035-4ED6-B9C5-8873DCE545AC}" dt="2023-06-04T14:09:40.974" v="131"/>
        <pc:sldMkLst>
          <pc:docMk/>
          <pc:sldMk cId="3293521345" sldId="289"/>
        </pc:sldMkLst>
        <pc:picChg chg="mod">
          <ac:chgData name="abhijit.stfc@hotmail.com" userId="14078d40fcee62e8" providerId="LiveId" clId="{6D6323ED-2035-4ED6-B9C5-8873DCE545AC}" dt="2023-06-04T14:09:30.828" v="129" actId="1076"/>
          <ac:picMkLst>
            <pc:docMk/>
            <pc:sldMk cId="3293521345" sldId="289"/>
            <ac:picMk id="3" creationId="{3288662B-F8C3-DF2A-0C14-FC7E2D34ECD2}"/>
          </ac:picMkLst>
        </pc:picChg>
        <pc:picChg chg="add mod">
          <ac:chgData name="abhijit.stfc@hotmail.com" userId="14078d40fcee62e8" providerId="LiveId" clId="{6D6323ED-2035-4ED6-B9C5-8873DCE545AC}" dt="2023-06-04T14:09:26.957" v="128" actId="14100"/>
          <ac:picMkLst>
            <pc:docMk/>
            <pc:sldMk cId="3293521345" sldId="289"/>
            <ac:picMk id="4" creationId="{FA2D45A7-8029-6B85-A8D1-C7F248B974DF}"/>
          </ac:picMkLst>
        </pc:picChg>
        <pc:picChg chg="del">
          <ac:chgData name="abhijit.stfc@hotmail.com" userId="14078d40fcee62e8" providerId="LiveId" clId="{6D6323ED-2035-4ED6-B9C5-8873DCE545AC}" dt="2023-06-04T13:24:23.452" v="10" actId="478"/>
          <ac:picMkLst>
            <pc:docMk/>
            <pc:sldMk cId="3293521345" sldId="289"/>
            <ac:picMk id="9218" creationId="{2675EB31-00BD-FED3-C67B-296AC8F5C8EA}"/>
          </ac:picMkLst>
        </pc:picChg>
      </pc:sldChg>
      <pc:sldChg chg="addSp delSp modSp mod ord">
        <pc:chgData name="abhijit.stfc@hotmail.com" userId="14078d40fcee62e8" providerId="LiveId" clId="{6D6323ED-2035-4ED6-B9C5-8873DCE545AC}" dt="2023-06-04T14:14:52.387" v="136"/>
        <pc:sldMkLst>
          <pc:docMk/>
          <pc:sldMk cId="1481793903" sldId="290"/>
        </pc:sldMkLst>
        <pc:spChg chg="del mod">
          <ac:chgData name="abhijit.stfc@hotmail.com" userId="14078d40fcee62e8" providerId="LiveId" clId="{6D6323ED-2035-4ED6-B9C5-8873DCE545AC}" dt="2023-06-04T13:24:33.987" v="15" actId="478"/>
          <ac:spMkLst>
            <pc:docMk/>
            <pc:sldMk cId="1481793903" sldId="290"/>
            <ac:spMk id="7" creationId="{5885C9A7-D5F8-633F-0745-7A17BCEC5AE9}"/>
          </ac:spMkLst>
        </pc:spChg>
        <pc:picChg chg="del">
          <ac:chgData name="abhijit.stfc@hotmail.com" userId="14078d40fcee62e8" providerId="LiveId" clId="{6D6323ED-2035-4ED6-B9C5-8873DCE545AC}" dt="2023-06-04T13:24:26.891" v="11" actId="478"/>
          <ac:picMkLst>
            <pc:docMk/>
            <pc:sldMk cId="1481793903" sldId="290"/>
            <ac:picMk id="6" creationId="{C31BC444-C9E3-A5E2-79E8-7A57387835B5}"/>
          </ac:picMkLst>
        </pc:picChg>
        <pc:picChg chg="add mod">
          <ac:chgData name="abhijit.stfc@hotmail.com" userId="14078d40fcee62e8" providerId="LiveId" clId="{6D6323ED-2035-4ED6-B9C5-8873DCE545AC}" dt="2023-06-04T14:14:34.144" v="134" actId="14100"/>
          <ac:picMkLst>
            <pc:docMk/>
            <pc:sldMk cId="1481793903" sldId="290"/>
            <ac:picMk id="10242" creationId="{4921B8D5-52B6-09AF-4BD6-DA8EE83F12DA}"/>
          </ac:picMkLst>
        </pc:picChg>
      </pc:sldChg>
      <pc:sldChg chg="addSp delSp modSp mod ord">
        <pc:chgData name="abhijit.stfc@hotmail.com" userId="14078d40fcee62e8" providerId="LiveId" clId="{6D6323ED-2035-4ED6-B9C5-8873DCE545AC}" dt="2023-06-04T14:17:16.636" v="144"/>
        <pc:sldMkLst>
          <pc:docMk/>
          <pc:sldMk cId="3091501204" sldId="291"/>
        </pc:sldMkLst>
        <pc:picChg chg="del">
          <ac:chgData name="abhijit.stfc@hotmail.com" userId="14078d40fcee62e8" providerId="LiveId" clId="{6D6323ED-2035-4ED6-B9C5-8873DCE545AC}" dt="2023-06-04T13:24:37.016" v="16" actId="478"/>
          <ac:picMkLst>
            <pc:docMk/>
            <pc:sldMk cId="3091501204" sldId="291"/>
            <ac:picMk id="6" creationId="{40B712A3-96D2-5260-0E2B-0E4CFDDAC961}"/>
          </ac:picMkLst>
        </pc:picChg>
        <pc:picChg chg="add mod">
          <ac:chgData name="abhijit.stfc@hotmail.com" userId="14078d40fcee62e8" providerId="LiveId" clId="{6D6323ED-2035-4ED6-B9C5-8873DCE545AC}" dt="2023-06-04T14:16:54.338" v="140" actId="14100"/>
          <ac:picMkLst>
            <pc:docMk/>
            <pc:sldMk cId="3091501204" sldId="291"/>
            <ac:picMk id="11266" creationId="{84D3481E-CE87-B123-F52A-B88548D0CB37}"/>
          </ac:picMkLst>
        </pc:picChg>
      </pc:sldChg>
      <pc:sldChg chg="addSp modSp ord">
        <pc:chgData name="abhijit.stfc@hotmail.com" userId="14078d40fcee62e8" providerId="LiveId" clId="{6D6323ED-2035-4ED6-B9C5-8873DCE545AC}" dt="2023-06-04T14:18:56.106" v="151"/>
        <pc:sldMkLst>
          <pc:docMk/>
          <pc:sldMk cId="2598511394" sldId="292"/>
        </pc:sldMkLst>
        <pc:picChg chg="add mod">
          <ac:chgData name="abhijit.stfc@hotmail.com" userId="14078d40fcee62e8" providerId="LiveId" clId="{6D6323ED-2035-4ED6-B9C5-8873DCE545AC}" dt="2023-06-04T14:18:46.252" v="149" actId="14100"/>
          <ac:picMkLst>
            <pc:docMk/>
            <pc:sldMk cId="2598511394" sldId="292"/>
            <ac:picMk id="12290" creationId="{2C505744-0555-F5FE-8B0B-75117BC306B8}"/>
          </ac:picMkLst>
        </pc:picChg>
      </pc:sldChg>
      <pc:sldChg chg="addSp modSp">
        <pc:chgData name="abhijit.stfc@hotmail.com" userId="14078d40fcee62e8" providerId="LiveId" clId="{6D6323ED-2035-4ED6-B9C5-8873DCE545AC}" dt="2023-06-04T14:21:43.465" v="159" actId="14100"/>
        <pc:sldMkLst>
          <pc:docMk/>
          <pc:sldMk cId="1976262432" sldId="293"/>
        </pc:sldMkLst>
        <pc:picChg chg="add mod">
          <ac:chgData name="abhijit.stfc@hotmail.com" userId="14078d40fcee62e8" providerId="LiveId" clId="{6D6323ED-2035-4ED6-B9C5-8873DCE545AC}" dt="2023-06-04T14:21:43.465" v="159" actId="14100"/>
          <ac:picMkLst>
            <pc:docMk/>
            <pc:sldMk cId="1976262432" sldId="293"/>
            <ac:picMk id="13314" creationId="{8B6DE54A-6D03-02D3-526E-3D72E769A2C3}"/>
          </ac:picMkLst>
        </pc:picChg>
      </pc:sldChg>
      <pc:sldChg chg="addSp delSp modSp add mod">
        <pc:chgData name="abhijit.stfc@hotmail.com" userId="14078d40fcee62e8" providerId="LiveId" clId="{6D6323ED-2035-4ED6-B9C5-8873DCE545AC}" dt="2023-06-04T14:26:32.249" v="175" actId="14100"/>
        <pc:sldMkLst>
          <pc:docMk/>
          <pc:sldMk cId="4027427058" sldId="294"/>
        </pc:sldMkLst>
        <pc:picChg chg="add mod">
          <ac:chgData name="abhijit.stfc@hotmail.com" userId="14078d40fcee62e8" providerId="LiveId" clId="{6D6323ED-2035-4ED6-B9C5-8873DCE545AC}" dt="2023-06-04T14:26:32.249" v="175" actId="14100"/>
          <ac:picMkLst>
            <pc:docMk/>
            <pc:sldMk cId="4027427058" sldId="294"/>
            <ac:picMk id="6" creationId="{852D3F94-F095-4C8E-E7FF-93A6A02B8D5B}"/>
          </ac:picMkLst>
        </pc:picChg>
        <pc:picChg chg="add del mod">
          <ac:chgData name="abhijit.stfc@hotmail.com" userId="14078d40fcee62e8" providerId="LiveId" clId="{6D6323ED-2035-4ED6-B9C5-8873DCE545AC}" dt="2023-06-04T14:26:15.947" v="170" actId="478"/>
          <ac:picMkLst>
            <pc:docMk/>
            <pc:sldMk cId="4027427058" sldId="294"/>
            <ac:picMk id="14338" creationId="{BA7A5E06-6052-8778-7132-13AA54F6D34A}"/>
          </ac:picMkLst>
        </pc:picChg>
      </pc:sldChg>
      <pc:sldChg chg="addSp modSp add">
        <pc:chgData name="abhijit.stfc@hotmail.com" userId="14078d40fcee62e8" providerId="LiveId" clId="{6D6323ED-2035-4ED6-B9C5-8873DCE545AC}" dt="2023-06-04T14:36:57.470" v="182" actId="14100"/>
        <pc:sldMkLst>
          <pc:docMk/>
          <pc:sldMk cId="1777274614" sldId="295"/>
        </pc:sldMkLst>
        <pc:picChg chg="add mod">
          <ac:chgData name="abhijit.stfc@hotmail.com" userId="14078d40fcee62e8" providerId="LiveId" clId="{6D6323ED-2035-4ED6-B9C5-8873DCE545AC}" dt="2023-06-04T14:36:57.470" v="182" actId="14100"/>
          <ac:picMkLst>
            <pc:docMk/>
            <pc:sldMk cId="1777274614" sldId="295"/>
            <ac:picMk id="15362" creationId="{9DD0E5CF-4CD1-288A-D67B-998C62AF3EA1}"/>
          </ac:picMkLst>
        </pc:picChg>
      </pc:sldChg>
      <pc:sldChg chg="addSp modSp add">
        <pc:chgData name="abhijit.stfc@hotmail.com" userId="14078d40fcee62e8" providerId="LiveId" clId="{6D6323ED-2035-4ED6-B9C5-8873DCE545AC}" dt="2023-06-04T14:38:22.371" v="188" actId="14100"/>
        <pc:sldMkLst>
          <pc:docMk/>
          <pc:sldMk cId="2479845238" sldId="296"/>
        </pc:sldMkLst>
        <pc:picChg chg="add mod">
          <ac:chgData name="abhijit.stfc@hotmail.com" userId="14078d40fcee62e8" providerId="LiveId" clId="{6D6323ED-2035-4ED6-B9C5-8873DCE545AC}" dt="2023-06-04T14:38:22.371" v="188" actId="14100"/>
          <ac:picMkLst>
            <pc:docMk/>
            <pc:sldMk cId="2479845238" sldId="296"/>
            <ac:picMk id="16386" creationId="{9C6899C5-AB41-2939-CA9F-DE762E90E842}"/>
          </ac:picMkLst>
        </pc:picChg>
      </pc:sldChg>
      <pc:sldChg chg="addSp modSp add">
        <pc:chgData name="abhijit.stfc@hotmail.com" userId="14078d40fcee62e8" providerId="LiveId" clId="{6D6323ED-2035-4ED6-B9C5-8873DCE545AC}" dt="2023-06-04T14:40:12.589" v="197" actId="14100"/>
        <pc:sldMkLst>
          <pc:docMk/>
          <pc:sldMk cId="4055051298" sldId="297"/>
        </pc:sldMkLst>
        <pc:picChg chg="add mod">
          <ac:chgData name="abhijit.stfc@hotmail.com" userId="14078d40fcee62e8" providerId="LiveId" clId="{6D6323ED-2035-4ED6-B9C5-8873DCE545AC}" dt="2023-06-04T14:40:12.589" v="197" actId="14100"/>
          <ac:picMkLst>
            <pc:docMk/>
            <pc:sldMk cId="4055051298" sldId="297"/>
            <ac:picMk id="17410" creationId="{50660279-F91B-E7B2-11F9-CA1CC03B1EFA}"/>
          </ac:picMkLst>
        </pc:picChg>
      </pc:sldChg>
      <pc:sldChg chg="addSp modSp add mod ord">
        <pc:chgData name="abhijit.stfc@hotmail.com" userId="14078d40fcee62e8" providerId="LiveId" clId="{6D6323ED-2035-4ED6-B9C5-8873DCE545AC}" dt="2023-06-04T14:43:30.884" v="204"/>
        <pc:sldMkLst>
          <pc:docMk/>
          <pc:sldMk cId="3576635116" sldId="298"/>
        </pc:sldMkLst>
        <pc:picChg chg="add mod">
          <ac:chgData name="abhijit.stfc@hotmail.com" userId="14078d40fcee62e8" providerId="LiveId" clId="{6D6323ED-2035-4ED6-B9C5-8873DCE545AC}" dt="2023-06-04T14:43:23.045" v="202" actId="14100"/>
          <ac:picMkLst>
            <pc:docMk/>
            <pc:sldMk cId="3576635116" sldId="298"/>
            <ac:picMk id="6" creationId="{D1921238-CD43-1537-2A4F-733B435D37FB}"/>
          </ac:picMkLst>
        </pc:picChg>
      </pc:sldChg>
      <pc:sldChg chg="addSp modSp add mod">
        <pc:chgData name="abhijit.stfc@hotmail.com" userId="14078d40fcee62e8" providerId="LiveId" clId="{6D6323ED-2035-4ED6-B9C5-8873DCE545AC}" dt="2023-06-06T15:45:43.032" v="293" actId="1076"/>
        <pc:sldMkLst>
          <pc:docMk/>
          <pc:sldMk cId="3491053762" sldId="299"/>
        </pc:sldMkLst>
        <pc:spChg chg="add mod">
          <ac:chgData name="abhijit.stfc@hotmail.com" userId="14078d40fcee62e8" providerId="LiveId" clId="{6D6323ED-2035-4ED6-B9C5-8873DCE545AC}" dt="2023-06-06T15:45:40.811" v="292" actId="20577"/>
          <ac:spMkLst>
            <pc:docMk/>
            <pc:sldMk cId="3491053762" sldId="299"/>
            <ac:spMk id="4" creationId="{2A6C53DE-B044-B881-CD44-B158D967FCF8}"/>
          </ac:spMkLst>
        </pc:spChg>
        <pc:picChg chg="mod">
          <ac:chgData name="abhijit.stfc@hotmail.com" userId="14078d40fcee62e8" providerId="LiveId" clId="{6D6323ED-2035-4ED6-B9C5-8873DCE545AC}" dt="2023-06-06T15:45:43.032" v="293" actId="1076"/>
          <ac:picMkLst>
            <pc:docMk/>
            <pc:sldMk cId="3491053762" sldId="299"/>
            <ac:picMk id="3" creationId="{3288662B-F8C3-DF2A-0C14-FC7E2D34ECD2}"/>
          </ac:picMkLst>
        </pc:picChg>
      </pc:sldChg>
      <pc:sldChg chg="addSp modSp add mod">
        <pc:chgData name="abhijit.stfc@hotmail.com" userId="14078d40fcee62e8" providerId="LiveId" clId="{6D6323ED-2035-4ED6-B9C5-8873DCE545AC}" dt="2023-06-04T14:49:24.860" v="267" actId="20577"/>
        <pc:sldMkLst>
          <pc:docMk/>
          <pc:sldMk cId="2382470413" sldId="300"/>
        </pc:sldMkLst>
        <pc:spChg chg="add mod">
          <ac:chgData name="abhijit.stfc@hotmail.com" userId="14078d40fcee62e8" providerId="LiveId" clId="{6D6323ED-2035-4ED6-B9C5-8873DCE545AC}" dt="2023-06-04T14:49:24.860" v="267" actId="20577"/>
          <ac:spMkLst>
            <pc:docMk/>
            <pc:sldMk cId="2382470413" sldId="300"/>
            <ac:spMk id="4" creationId="{EB1D5207-15F9-A6B0-3DDF-BDB682354703}"/>
          </ac:spMkLst>
        </pc:spChg>
      </pc:sldChg>
      <pc:sldChg chg="new del">
        <pc:chgData name="abhijit.stfc@hotmail.com" userId="14078d40fcee62e8" providerId="LiveId" clId="{6D6323ED-2035-4ED6-B9C5-8873DCE545AC}" dt="2023-06-06T15:45:10.063" v="269" actId="2696"/>
        <pc:sldMkLst>
          <pc:docMk/>
          <pc:sldMk cId="4132413972" sldId="301"/>
        </pc:sldMkLst>
      </pc:sldChg>
    </pc:docChg>
  </pc:docChgLst>
  <pc:docChgLst>
    <pc:chgData name="abhijit.stfc@hotmail.com" userId="14078d40fcee62e8" providerId="LiveId" clId="{51E667B1-6DB9-44EC-8C00-917E3D480A02}"/>
    <pc:docChg chg="undo custSel addSld delSld modSld sldOrd">
      <pc:chgData name="abhijit.stfc@hotmail.com" userId="14078d40fcee62e8" providerId="LiveId" clId="{51E667B1-6DB9-44EC-8C00-917E3D480A02}" dt="2023-06-03T06:41:32.263" v="930" actId="14100"/>
      <pc:docMkLst>
        <pc:docMk/>
      </pc:docMkLst>
      <pc:sldChg chg="addSp modSp mod">
        <pc:chgData name="abhijit.stfc@hotmail.com" userId="14078d40fcee62e8" providerId="LiveId" clId="{51E667B1-6DB9-44EC-8C00-917E3D480A02}" dt="2023-06-02T17:49:20.858" v="46" actId="1076"/>
        <pc:sldMkLst>
          <pc:docMk/>
          <pc:sldMk cId="1311866332" sldId="256"/>
        </pc:sldMkLst>
        <pc:spChg chg="add mod">
          <ac:chgData name="abhijit.stfc@hotmail.com" userId="14078d40fcee62e8" providerId="LiveId" clId="{51E667B1-6DB9-44EC-8C00-917E3D480A02}" dt="2023-06-02T17:49:20.858" v="46" actId="1076"/>
          <ac:spMkLst>
            <pc:docMk/>
            <pc:sldMk cId="1311866332" sldId="256"/>
            <ac:spMk id="2" creationId="{B97C1774-5868-30E5-F844-4AF3A39BE476}"/>
          </ac:spMkLst>
        </pc:spChg>
        <pc:picChg chg="mod">
          <ac:chgData name="abhijit.stfc@hotmail.com" userId="14078d40fcee62e8" providerId="LiveId" clId="{51E667B1-6DB9-44EC-8C00-917E3D480A02}" dt="2023-06-02T17:45:58.293" v="0" actId="1076"/>
          <ac:picMkLst>
            <pc:docMk/>
            <pc:sldMk cId="1311866332" sldId="256"/>
            <ac:picMk id="6" creationId="{7902CC4A-F3D6-8462-B4D9-D00830B468D7}"/>
          </ac:picMkLst>
        </pc:picChg>
      </pc:sldChg>
      <pc:sldChg chg="addSp delSp modSp mod">
        <pc:chgData name="abhijit.stfc@hotmail.com" userId="14078d40fcee62e8" providerId="LiveId" clId="{51E667B1-6DB9-44EC-8C00-917E3D480A02}" dt="2023-06-03T04:49:03.475" v="138" actId="14100"/>
        <pc:sldMkLst>
          <pc:docMk/>
          <pc:sldMk cId="3359172115" sldId="262"/>
        </pc:sldMkLst>
        <pc:spChg chg="add del mod">
          <ac:chgData name="abhijit.stfc@hotmail.com" userId="14078d40fcee62e8" providerId="LiveId" clId="{51E667B1-6DB9-44EC-8C00-917E3D480A02}" dt="2023-06-03T04:33:03.099" v="52"/>
          <ac:spMkLst>
            <pc:docMk/>
            <pc:sldMk cId="3359172115" sldId="262"/>
            <ac:spMk id="4" creationId="{C559C86F-CB37-CB70-8F23-3E524C1CC9B3}"/>
          </ac:spMkLst>
        </pc:spChg>
        <pc:spChg chg="add del mod">
          <ac:chgData name="abhijit.stfc@hotmail.com" userId="14078d40fcee62e8" providerId="LiveId" clId="{51E667B1-6DB9-44EC-8C00-917E3D480A02}" dt="2023-06-03T04:39:58.842" v="68" actId="478"/>
          <ac:spMkLst>
            <pc:docMk/>
            <pc:sldMk cId="3359172115" sldId="262"/>
            <ac:spMk id="6" creationId="{227E23CC-A1E1-7259-3415-1371811AD2F3}"/>
          </ac:spMkLst>
        </pc:spChg>
        <pc:spChg chg="add mod">
          <ac:chgData name="abhijit.stfc@hotmail.com" userId="14078d40fcee62e8" providerId="LiveId" clId="{51E667B1-6DB9-44EC-8C00-917E3D480A02}" dt="2023-06-03T04:42:33.878" v="120" actId="14100"/>
          <ac:spMkLst>
            <pc:docMk/>
            <pc:sldMk cId="3359172115" sldId="262"/>
            <ac:spMk id="9" creationId="{021FA683-5D7F-158D-94EC-50C05C622177}"/>
          </ac:spMkLst>
        </pc:spChg>
        <pc:graphicFrameChg chg="add del mod">
          <ac:chgData name="abhijit.stfc@hotmail.com" userId="14078d40fcee62e8" providerId="LiveId" clId="{51E667B1-6DB9-44EC-8C00-917E3D480A02}" dt="2023-06-03T04:45:52.496" v="122" actId="478"/>
          <ac:graphicFrameMkLst>
            <pc:docMk/>
            <pc:sldMk cId="3359172115" sldId="262"/>
            <ac:graphicFrameMk id="10" creationId="{2B62369B-CC1B-5BB6-CE91-A9B8D6BD2401}"/>
          </ac:graphicFrameMkLst>
        </pc:graphicFrameChg>
        <pc:picChg chg="mod">
          <ac:chgData name="abhijit.stfc@hotmail.com" userId="14078d40fcee62e8" providerId="LiveId" clId="{51E667B1-6DB9-44EC-8C00-917E3D480A02}" dt="2023-06-03T04:46:55.843" v="127" actId="1076"/>
          <ac:picMkLst>
            <pc:docMk/>
            <pc:sldMk cId="3359172115" sldId="262"/>
            <ac:picMk id="3" creationId="{3288662B-F8C3-DF2A-0C14-FC7E2D34ECD2}"/>
          </ac:picMkLst>
        </pc:picChg>
        <pc:picChg chg="add del mod">
          <ac:chgData name="abhijit.stfc@hotmail.com" userId="14078d40fcee62e8" providerId="LiveId" clId="{51E667B1-6DB9-44EC-8C00-917E3D480A02}" dt="2023-06-03T04:48:37.417" v="133" actId="478"/>
          <ac:picMkLst>
            <pc:docMk/>
            <pc:sldMk cId="3359172115" sldId="262"/>
            <ac:picMk id="1027" creationId="{72193E35-2DAE-F728-9F74-F9DCB57216D3}"/>
          </ac:picMkLst>
        </pc:picChg>
        <pc:picChg chg="add mod">
          <ac:chgData name="abhijit.stfc@hotmail.com" userId="14078d40fcee62e8" providerId="LiveId" clId="{51E667B1-6DB9-44EC-8C00-917E3D480A02}" dt="2023-06-03T04:49:03.475" v="138" actId="14100"/>
          <ac:picMkLst>
            <pc:docMk/>
            <pc:sldMk cId="3359172115" sldId="262"/>
            <ac:picMk id="1029" creationId="{CF8743B1-B9AB-977D-F2A1-AAEE202049F3}"/>
          </ac:picMkLst>
        </pc:picChg>
      </pc:sldChg>
      <pc:sldChg chg="addSp delSp modSp mod">
        <pc:chgData name="abhijit.stfc@hotmail.com" userId="14078d40fcee62e8" providerId="LiveId" clId="{51E667B1-6DB9-44EC-8C00-917E3D480A02}" dt="2023-06-03T04:50:21.972" v="143" actId="14100"/>
        <pc:sldMkLst>
          <pc:docMk/>
          <pc:sldMk cId="2562707853" sldId="263"/>
        </pc:sldMkLst>
        <pc:spChg chg="add del">
          <ac:chgData name="abhijit.stfc@hotmail.com" userId="14078d40fcee62e8" providerId="LiveId" clId="{51E667B1-6DB9-44EC-8C00-917E3D480A02}" dt="2023-06-03T04:34:08.979" v="59"/>
          <ac:spMkLst>
            <pc:docMk/>
            <pc:sldMk cId="2562707853" sldId="263"/>
            <ac:spMk id="4" creationId="{8AE7CFAF-4821-C02C-A822-33556A5BB04F}"/>
          </ac:spMkLst>
        </pc:spChg>
        <pc:spChg chg="add del">
          <ac:chgData name="abhijit.stfc@hotmail.com" userId="14078d40fcee62e8" providerId="LiveId" clId="{51E667B1-6DB9-44EC-8C00-917E3D480A02}" dt="2023-06-03T04:34:23.830" v="61"/>
          <ac:spMkLst>
            <pc:docMk/>
            <pc:sldMk cId="2562707853" sldId="263"/>
            <ac:spMk id="6" creationId="{1B67C510-33E7-DA6E-C34B-F43BE5216115}"/>
          </ac:spMkLst>
        </pc:spChg>
        <pc:spChg chg="add del mod">
          <ac:chgData name="abhijit.stfc@hotmail.com" userId="14078d40fcee62e8" providerId="LiveId" clId="{51E667B1-6DB9-44EC-8C00-917E3D480A02}" dt="2023-06-03T04:39:53.763" v="66" actId="478"/>
          <ac:spMkLst>
            <pc:docMk/>
            <pc:sldMk cId="2562707853" sldId="263"/>
            <ac:spMk id="8" creationId="{5E1C24F0-6673-A16C-5504-319A2C9DDD3B}"/>
          </ac:spMkLst>
        </pc:spChg>
        <pc:picChg chg="mod">
          <ac:chgData name="abhijit.stfc@hotmail.com" userId="14078d40fcee62e8" providerId="LiveId" clId="{51E667B1-6DB9-44EC-8C00-917E3D480A02}" dt="2023-06-03T04:34:06.097" v="57" actId="1076"/>
          <ac:picMkLst>
            <pc:docMk/>
            <pc:sldMk cId="2562707853" sldId="263"/>
            <ac:picMk id="3" creationId="{3288662B-F8C3-DF2A-0C14-FC7E2D34ECD2}"/>
          </ac:picMkLst>
        </pc:picChg>
        <pc:picChg chg="add mod">
          <ac:chgData name="abhijit.stfc@hotmail.com" userId="14078d40fcee62e8" providerId="LiveId" clId="{51E667B1-6DB9-44EC-8C00-917E3D480A02}" dt="2023-06-03T04:50:21.972" v="143" actId="14100"/>
          <ac:picMkLst>
            <pc:docMk/>
            <pc:sldMk cId="2562707853" sldId="263"/>
            <ac:picMk id="2052" creationId="{61D84100-E184-447C-3A8E-30AD8F214052}"/>
          </ac:picMkLst>
        </pc:picChg>
      </pc:sldChg>
      <pc:sldChg chg="addSp modSp">
        <pc:chgData name="abhijit.stfc@hotmail.com" userId="14078d40fcee62e8" providerId="LiveId" clId="{51E667B1-6DB9-44EC-8C00-917E3D480A02}" dt="2023-06-03T04:55:06.157" v="150" actId="14100"/>
        <pc:sldMkLst>
          <pc:docMk/>
          <pc:sldMk cId="955840231" sldId="264"/>
        </pc:sldMkLst>
        <pc:picChg chg="add mod">
          <ac:chgData name="abhijit.stfc@hotmail.com" userId="14078d40fcee62e8" providerId="LiveId" clId="{51E667B1-6DB9-44EC-8C00-917E3D480A02}" dt="2023-06-03T04:55:06.157" v="150" actId="14100"/>
          <ac:picMkLst>
            <pc:docMk/>
            <pc:sldMk cId="955840231" sldId="264"/>
            <ac:picMk id="3074" creationId="{D3221D1D-F9FE-2D85-3255-FCC7587E932E}"/>
          </ac:picMkLst>
        </pc:picChg>
      </pc:sldChg>
      <pc:sldChg chg="addSp delSp">
        <pc:chgData name="abhijit.stfc@hotmail.com" userId="14078d40fcee62e8" providerId="LiveId" clId="{51E667B1-6DB9-44EC-8C00-917E3D480A02}" dt="2023-06-03T04:59:18.753" v="161"/>
        <pc:sldMkLst>
          <pc:docMk/>
          <pc:sldMk cId="1652457460" sldId="265"/>
        </pc:sldMkLst>
        <pc:picChg chg="add">
          <ac:chgData name="abhijit.stfc@hotmail.com" userId="14078d40fcee62e8" providerId="LiveId" clId="{51E667B1-6DB9-44EC-8C00-917E3D480A02}" dt="2023-06-03T04:59:18.753" v="161"/>
          <ac:picMkLst>
            <pc:docMk/>
            <pc:sldMk cId="1652457460" sldId="265"/>
            <ac:picMk id="4" creationId="{4F156A0F-C310-C795-4836-4BC88075FE71}"/>
          </ac:picMkLst>
        </pc:picChg>
        <pc:picChg chg="add del">
          <ac:chgData name="abhijit.stfc@hotmail.com" userId="14078d40fcee62e8" providerId="LiveId" clId="{51E667B1-6DB9-44EC-8C00-917E3D480A02}" dt="2023-06-03T04:59:10.555" v="156"/>
          <ac:picMkLst>
            <pc:docMk/>
            <pc:sldMk cId="1652457460" sldId="265"/>
            <ac:picMk id="4098" creationId="{8C6E1635-1CC0-81D7-5658-39ECB07616ED}"/>
          </ac:picMkLst>
        </pc:picChg>
        <pc:picChg chg="add del">
          <ac:chgData name="abhijit.stfc@hotmail.com" userId="14078d40fcee62e8" providerId="LiveId" clId="{51E667B1-6DB9-44EC-8C00-917E3D480A02}" dt="2023-06-03T04:59:15.593" v="158"/>
          <ac:picMkLst>
            <pc:docMk/>
            <pc:sldMk cId="1652457460" sldId="265"/>
            <ac:picMk id="4100" creationId="{8483B5CA-8EED-9A91-2B9A-8C0B62EF3C3C}"/>
          </ac:picMkLst>
        </pc:picChg>
        <pc:picChg chg="add del">
          <ac:chgData name="abhijit.stfc@hotmail.com" userId="14078d40fcee62e8" providerId="LiveId" clId="{51E667B1-6DB9-44EC-8C00-917E3D480A02}" dt="2023-06-03T04:59:18.745" v="160"/>
          <ac:picMkLst>
            <pc:docMk/>
            <pc:sldMk cId="1652457460" sldId="265"/>
            <ac:picMk id="4102" creationId="{26E3A5C7-A426-AB06-73AB-0DD96A342A1B}"/>
          </ac:picMkLst>
        </pc:picChg>
      </pc:sldChg>
      <pc:sldChg chg="addSp modSp add">
        <pc:chgData name="abhijit.stfc@hotmail.com" userId="14078d40fcee62e8" providerId="LiveId" clId="{51E667B1-6DB9-44EC-8C00-917E3D480A02}" dt="2023-06-03T05:03:08.278" v="166" actId="14100"/>
        <pc:sldMkLst>
          <pc:docMk/>
          <pc:sldMk cId="163390563" sldId="266"/>
        </pc:sldMkLst>
        <pc:picChg chg="add mod">
          <ac:chgData name="abhijit.stfc@hotmail.com" userId="14078d40fcee62e8" providerId="LiveId" clId="{51E667B1-6DB9-44EC-8C00-917E3D480A02}" dt="2023-06-03T05:03:08.278" v="166" actId="14100"/>
          <ac:picMkLst>
            <pc:docMk/>
            <pc:sldMk cId="163390563" sldId="266"/>
            <ac:picMk id="5122" creationId="{740B0F40-6CF3-BF78-A1C1-478ECB91D43D}"/>
          </ac:picMkLst>
        </pc:picChg>
      </pc:sldChg>
      <pc:sldChg chg="new del">
        <pc:chgData name="abhijit.stfc@hotmail.com" userId="14078d40fcee62e8" providerId="LiveId" clId="{51E667B1-6DB9-44EC-8C00-917E3D480A02}" dt="2023-06-03T04:55:39.254" v="152" actId="680"/>
        <pc:sldMkLst>
          <pc:docMk/>
          <pc:sldMk cId="3563273211" sldId="266"/>
        </pc:sldMkLst>
      </pc:sldChg>
      <pc:sldChg chg="addSp delSp modSp add">
        <pc:chgData name="abhijit.stfc@hotmail.com" userId="14078d40fcee62e8" providerId="LiveId" clId="{51E667B1-6DB9-44EC-8C00-917E3D480A02}" dt="2023-06-03T05:07:57.274" v="189" actId="14100"/>
        <pc:sldMkLst>
          <pc:docMk/>
          <pc:sldMk cId="1884067628" sldId="267"/>
        </pc:sldMkLst>
        <pc:spChg chg="add del">
          <ac:chgData name="abhijit.stfc@hotmail.com" userId="14078d40fcee62e8" providerId="LiveId" clId="{51E667B1-6DB9-44EC-8C00-917E3D480A02}" dt="2023-06-03T05:06:08.819" v="173"/>
          <ac:spMkLst>
            <pc:docMk/>
            <pc:sldMk cId="1884067628" sldId="267"/>
            <ac:spMk id="4" creationId="{C7025F85-7947-4DEE-90C3-632E405FEF1A}"/>
          </ac:spMkLst>
        </pc:spChg>
        <pc:spChg chg="add del">
          <ac:chgData name="abhijit.stfc@hotmail.com" userId="14078d40fcee62e8" providerId="LiveId" clId="{51E667B1-6DB9-44EC-8C00-917E3D480A02}" dt="2023-06-03T05:06:21.998" v="175"/>
          <ac:spMkLst>
            <pc:docMk/>
            <pc:sldMk cId="1884067628" sldId="267"/>
            <ac:spMk id="6" creationId="{EE08815D-CD84-A569-59E1-E9F271C0B8F0}"/>
          </ac:spMkLst>
        </pc:spChg>
        <pc:spChg chg="add del">
          <ac:chgData name="abhijit.stfc@hotmail.com" userId="14078d40fcee62e8" providerId="LiveId" clId="{51E667B1-6DB9-44EC-8C00-917E3D480A02}" dt="2023-06-03T05:06:27.242" v="177"/>
          <ac:spMkLst>
            <pc:docMk/>
            <pc:sldMk cId="1884067628" sldId="267"/>
            <ac:spMk id="7" creationId="{F9B40B03-A60B-FF26-7379-03CC4AE394AC}"/>
          </ac:spMkLst>
        </pc:spChg>
        <pc:spChg chg="add del">
          <ac:chgData name="abhijit.stfc@hotmail.com" userId="14078d40fcee62e8" providerId="LiveId" clId="{51E667B1-6DB9-44EC-8C00-917E3D480A02}" dt="2023-06-03T05:06:57.404" v="181"/>
          <ac:spMkLst>
            <pc:docMk/>
            <pc:sldMk cId="1884067628" sldId="267"/>
            <ac:spMk id="8" creationId="{BAA4046B-7EAB-5C09-43D8-E7A6AE9A3584}"/>
          </ac:spMkLst>
        </pc:spChg>
        <pc:spChg chg="add del mod">
          <ac:chgData name="abhijit.stfc@hotmail.com" userId="14078d40fcee62e8" providerId="LiveId" clId="{51E667B1-6DB9-44EC-8C00-917E3D480A02}" dt="2023-06-03T05:06:57.159" v="180"/>
          <ac:spMkLst>
            <pc:docMk/>
            <pc:sldMk cId="1884067628" sldId="267"/>
            <ac:spMk id="9" creationId="{845D6295-438D-3514-957C-303DB9BCE450}"/>
          </ac:spMkLst>
        </pc:spChg>
        <pc:picChg chg="mod">
          <ac:chgData name="abhijit.stfc@hotmail.com" userId="14078d40fcee62e8" providerId="LiveId" clId="{51E667B1-6DB9-44EC-8C00-917E3D480A02}" dt="2023-06-03T05:07:45.543" v="187" actId="1076"/>
          <ac:picMkLst>
            <pc:docMk/>
            <pc:sldMk cId="1884067628" sldId="267"/>
            <ac:picMk id="3" creationId="{3288662B-F8C3-DF2A-0C14-FC7E2D34ECD2}"/>
          </ac:picMkLst>
        </pc:picChg>
        <pc:picChg chg="add mod">
          <ac:chgData name="abhijit.stfc@hotmail.com" userId="14078d40fcee62e8" providerId="LiveId" clId="{51E667B1-6DB9-44EC-8C00-917E3D480A02}" dt="2023-06-03T05:07:57.274" v="189" actId="14100"/>
          <ac:picMkLst>
            <pc:docMk/>
            <pc:sldMk cId="1884067628" sldId="267"/>
            <ac:picMk id="6156" creationId="{4562DBBE-2F8B-38CA-62C7-0CECB8236FDD}"/>
          </ac:picMkLst>
        </pc:picChg>
      </pc:sldChg>
      <pc:sldChg chg="addSp delSp modSp add mod ord">
        <pc:chgData name="abhijit.stfc@hotmail.com" userId="14078d40fcee62e8" providerId="LiveId" clId="{51E667B1-6DB9-44EC-8C00-917E3D480A02}" dt="2023-06-03T05:12:46.515" v="265" actId="1035"/>
        <pc:sldMkLst>
          <pc:docMk/>
          <pc:sldMk cId="2831893177" sldId="268"/>
        </pc:sldMkLst>
        <pc:spChg chg="add del">
          <ac:chgData name="abhijit.stfc@hotmail.com" userId="14078d40fcee62e8" providerId="LiveId" clId="{51E667B1-6DB9-44EC-8C00-917E3D480A02}" dt="2023-06-03T05:09:28.399" v="193"/>
          <ac:spMkLst>
            <pc:docMk/>
            <pc:sldMk cId="2831893177" sldId="268"/>
            <ac:spMk id="4" creationId="{89BE806E-E0F3-2DFC-30D3-8D4DA157C43E}"/>
          </ac:spMkLst>
        </pc:spChg>
        <pc:spChg chg="add mod">
          <ac:chgData name="abhijit.stfc@hotmail.com" userId="14078d40fcee62e8" providerId="LiveId" clId="{51E667B1-6DB9-44EC-8C00-917E3D480A02}" dt="2023-06-03T05:11:55.858" v="264" actId="20577"/>
          <ac:spMkLst>
            <pc:docMk/>
            <pc:sldMk cId="2831893177" sldId="268"/>
            <ac:spMk id="8" creationId="{59EB552A-D991-C183-E4B4-EE72F1F93E88}"/>
          </ac:spMkLst>
        </pc:spChg>
        <pc:picChg chg="mod">
          <ac:chgData name="abhijit.stfc@hotmail.com" userId="14078d40fcee62e8" providerId="LiveId" clId="{51E667B1-6DB9-44EC-8C00-917E3D480A02}" dt="2023-06-03T05:12:46.515" v="265" actId="1035"/>
          <ac:picMkLst>
            <pc:docMk/>
            <pc:sldMk cId="2831893177" sldId="268"/>
            <ac:picMk id="3" creationId="{3288662B-F8C3-DF2A-0C14-FC7E2D34ECD2}"/>
          </ac:picMkLst>
        </pc:picChg>
        <pc:picChg chg="add mod">
          <ac:chgData name="abhijit.stfc@hotmail.com" userId="14078d40fcee62e8" providerId="LiveId" clId="{51E667B1-6DB9-44EC-8C00-917E3D480A02}" dt="2023-06-03T05:11:27.998" v="229" actId="14100"/>
          <ac:picMkLst>
            <pc:docMk/>
            <pc:sldMk cId="2831893177" sldId="268"/>
            <ac:picMk id="7" creationId="{3AC5E46A-FA65-3218-C5F9-BC8BFCC609B8}"/>
          </ac:picMkLst>
        </pc:picChg>
      </pc:sldChg>
      <pc:sldChg chg="addSp modSp add mod ord">
        <pc:chgData name="abhijit.stfc@hotmail.com" userId="14078d40fcee62e8" providerId="LiveId" clId="{51E667B1-6DB9-44EC-8C00-917E3D480A02}" dt="2023-06-03T05:28:15.625" v="842"/>
        <pc:sldMkLst>
          <pc:docMk/>
          <pc:sldMk cId="2575314385" sldId="269"/>
        </pc:sldMkLst>
        <pc:graphicFrameChg chg="add mod modGraphic">
          <ac:chgData name="abhijit.stfc@hotmail.com" userId="14078d40fcee62e8" providerId="LiveId" clId="{51E667B1-6DB9-44EC-8C00-917E3D480A02}" dt="2023-06-03T05:27:53.582" v="840" actId="20577"/>
          <ac:graphicFrameMkLst>
            <pc:docMk/>
            <pc:sldMk cId="2575314385" sldId="269"/>
            <ac:graphicFrameMk id="4" creationId="{D4490335-346F-EED0-6526-AF0490631167}"/>
          </ac:graphicFrameMkLst>
        </pc:graphicFrameChg>
        <pc:picChg chg="mod">
          <ac:chgData name="abhijit.stfc@hotmail.com" userId="14078d40fcee62e8" providerId="LiveId" clId="{51E667B1-6DB9-44EC-8C00-917E3D480A02}" dt="2023-06-03T05:21:02.468" v="500" actId="1076"/>
          <ac:picMkLst>
            <pc:docMk/>
            <pc:sldMk cId="2575314385" sldId="269"/>
            <ac:picMk id="3" creationId="{3288662B-F8C3-DF2A-0C14-FC7E2D34ECD2}"/>
          </ac:picMkLst>
        </pc:picChg>
      </pc:sldChg>
      <pc:sldChg chg="addSp delSp modSp add mod">
        <pc:chgData name="abhijit.stfc@hotmail.com" userId="14078d40fcee62e8" providerId="LiveId" clId="{51E667B1-6DB9-44EC-8C00-917E3D480A02}" dt="2023-06-03T05:46:12.049" v="870" actId="9405"/>
        <pc:sldMkLst>
          <pc:docMk/>
          <pc:sldMk cId="4288363362" sldId="270"/>
        </pc:sldMkLst>
        <pc:picChg chg="add del mod">
          <ac:chgData name="abhijit.stfc@hotmail.com" userId="14078d40fcee62e8" providerId="LiveId" clId="{51E667B1-6DB9-44EC-8C00-917E3D480A02}" dt="2023-06-03T05:36:13.090" v="846" actId="478"/>
          <ac:picMkLst>
            <pc:docMk/>
            <pc:sldMk cId="4288363362" sldId="270"/>
            <ac:picMk id="8194" creationId="{5D51B134-27C3-6EBF-4FD7-79DC1CAC1D21}"/>
          </ac:picMkLst>
        </pc:picChg>
        <pc:picChg chg="add mod">
          <ac:chgData name="abhijit.stfc@hotmail.com" userId="14078d40fcee62e8" providerId="LiveId" clId="{51E667B1-6DB9-44EC-8C00-917E3D480A02}" dt="2023-06-03T05:36:37.896" v="851" actId="14100"/>
          <ac:picMkLst>
            <pc:docMk/>
            <pc:sldMk cId="4288363362" sldId="270"/>
            <ac:picMk id="8196" creationId="{CB08701F-C64B-DB6E-433C-4C7403D2526F}"/>
          </ac:picMkLst>
        </pc:picChg>
        <pc:inkChg chg="add del">
          <ac:chgData name="abhijit.stfc@hotmail.com" userId="14078d40fcee62e8" providerId="LiveId" clId="{51E667B1-6DB9-44EC-8C00-917E3D480A02}" dt="2023-06-03T05:45:13.408" v="861"/>
          <ac:inkMkLst>
            <pc:docMk/>
            <pc:sldMk cId="4288363362" sldId="270"/>
            <ac:inkMk id="4" creationId="{C8999FEE-D54F-9166-6086-FB4D3AD57354}"/>
          </ac:inkMkLst>
        </pc:inkChg>
        <pc:inkChg chg="add del">
          <ac:chgData name="abhijit.stfc@hotmail.com" userId="14078d40fcee62e8" providerId="LiveId" clId="{51E667B1-6DB9-44EC-8C00-917E3D480A02}" dt="2023-06-03T05:38:26.869" v="856" actId="9405"/>
          <ac:inkMkLst>
            <pc:docMk/>
            <pc:sldMk cId="4288363362" sldId="270"/>
            <ac:inkMk id="6" creationId="{8BA81AC8-2C03-AFE8-9BE0-9D7AABB0E52F}"/>
          </ac:inkMkLst>
        </pc:inkChg>
        <pc:inkChg chg="add del">
          <ac:chgData name="abhijit.stfc@hotmail.com" userId="14078d40fcee62e8" providerId="LiveId" clId="{51E667B1-6DB9-44EC-8C00-917E3D480A02}" dt="2023-06-03T05:38:25.811" v="855" actId="9405"/>
          <ac:inkMkLst>
            <pc:docMk/>
            <pc:sldMk cId="4288363362" sldId="270"/>
            <ac:inkMk id="7" creationId="{47A03690-5ADD-F886-56A2-E12C4B12A91C}"/>
          </ac:inkMkLst>
        </pc:inkChg>
        <pc:inkChg chg="add del">
          <ac:chgData name="abhijit.stfc@hotmail.com" userId="14078d40fcee62e8" providerId="LiveId" clId="{51E667B1-6DB9-44EC-8C00-917E3D480A02}" dt="2023-06-03T05:45:16.565" v="862"/>
          <ac:inkMkLst>
            <pc:docMk/>
            <pc:sldMk cId="4288363362" sldId="270"/>
            <ac:inkMk id="8" creationId="{220DA63C-7BCF-19BC-2BBB-208EFDF5444D}"/>
          </ac:inkMkLst>
        </pc:inkChg>
        <pc:inkChg chg="add del">
          <ac:chgData name="abhijit.stfc@hotmail.com" userId="14078d40fcee62e8" providerId="LiveId" clId="{51E667B1-6DB9-44EC-8C00-917E3D480A02}" dt="2023-06-03T05:45:18.391" v="863"/>
          <ac:inkMkLst>
            <pc:docMk/>
            <pc:sldMk cId="4288363362" sldId="270"/>
            <ac:inkMk id="9" creationId="{27671BE3-AF11-91AD-A2B7-ECE4D77D6DEE}"/>
          </ac:inkMkLst>
        </pc:inkChg>
        <pc:inkChg chg="add">
          <ac:chgData name="abhijit.stfc@hotmail.com" userId="14078d40fcee62e8" providerId="LiveId" clId="{51E667B1-6DB9-44EC-8C00-917E3D480A02}" dt="2023-06-03T05:39:23.790" v="859" actId="9405"/>
          <ac:inkMkLst>
            <pc:docMk/>
            <pc:sldMk cId="4288363362" sldId="270"/>
            <ac:inkMk id="10" creationId="{181E52DA-BEF6-D78A-1A86-638726572B3A}"/>
          </ac:inkMkLst>
        </pc:inkChg>
        <pc:inkChg chg="add">
          <ac:chgData name="abhijit.stfc@hotmail.com" userId="14078d40fcee62e8" providerId="LiveId" clId="{51E667B1-6DB9-44EC-8C00-917E3D480A02}" dt="2023-06-03T05:40:24.584" v="860" actId="9405"/>
          <ac:inkMkLst>
            <pc:docMk/>
            <pc:sldMk cId="4288363362" sldId="270"/>
            <ac:inkMk id="11" creationId="{4BE9307B-7FDB-4CAC-7BF2-D818E56741B1}"/>
          </ac:inkMkLst>
        </pc:inkChg>
        <pc:inkChg chg="add del">
          <ac:chgData name="abhijit.stfc@hotmail.com" userId="14078d40fcee62e8" providerId="LiveId" clId="{51E667B1-6DB9-44EC-8C00-917E3D480A02}" dt="2023-06-03T05:45:32.343" v="865" actId="9405"/>
          <ac:inkMkLst>
            <pc:docMk/>
            <pc:sldMk cId="4288363362" sldId="270"/>
            <ac:inkMk id="12" creationId="{0C5F503D-4896-31F2-C2DB-5AF95CF0A751}"/>
          </ac:inkMkLst>
        </pc:inkChg>
        <pc:inkChg chg="add del">
          <ac:chgData name="abhijit.stfc@hotmail.com" userId="14078d40fcee62e8" providerId="LiveId" clId="{51E667B1-6DB9-44EC-8C00-917E3D480A02}" dt="2023-06-03T05:45:42.988" v="867" actId="9405"/>
          <ac:inkMkLst>
            <pc:docMk/>
            <pc:sldMk cId="4288363362" sldId="270"/>
            <ac:inkMk id="13" creationId="{5E214CCF-17D7-115B-70B8-DAD860821003}"/>
          </ac:inkMkLst>
        </pc:inkChg>
        <pc:inkChg chg="add">
          <ac:chgData name="abhijit.stfc@hotmail.com" userId="14078d40fcee62e8" providerId="LiveId" clId="{51E667B1-6DB9-44EC-8C00-917E3D480A02}" dt="2023-06-03T05:45:52.489" v="868" actId="9405"/>
          <ac:inkMkLst>
            <pc:docMk/>
            <pc:sldMk cId="4288363362" sldId="270"/>
            <ac:inkMk id="14" creationId="{3F9EF5AE-5D8B-3D91-629F-344990E4169E}"/>
          </ac:inkMkLst>
        </pc:inkChg>
        <pc:inkChg chg="add">
          <ac:chgData name="abhijit.stfc@hotmail.com" userId="14078d40fcee62e8" providerId="LiveId" clId="{51E667B1-6DB9-44EC-8C00-917E3D480A02}" dt="2023-06-03T05:46:02.810" v="869" actId="9405"/>
          <ac:inkMkLst>
            <pc:docMk/>
            <pc:sldMk cId="4288363362" sldId="270"/>
            <ac:inkMk id="15" creationId="{5A9A1ECF-8CA1-3FE3-45E1-43314445501B}"/>
          </ac:inkMkLst>
        </pc:inkChg>
        <pc:inkChg chg="add">
          <ac:chgData name="abhijit.stfc@hotmail.com" userId="14078d40fcee62e8" providerId="LiveId" clId="{51E667B1-6DB9-44EC-8C00-917E3D480A02}" dt="2023-06-03T05:46:12.049" v="870" actId="9405"/>
          <ac:inkMkLst>
            <pc:docMk/>
            <pc:sldMk cId="4288363362" sldId="270"/>
            <ac:inkMk id="16" creationId="{1BF173BE-EFCF-666A-F9AC-988B66289626}"/>
          </ac:inkMkLst>
        </pc:inkChg>
      </pc:sldChg>
      <pc:sldChg chg="addSp modSp add mod ord">
        <pc:chgData name="abhijit.stfc@hotmail.com" userId="14078d40fcee62e8" providerId="LiveId" clId="{51E667B1-6DB9-44EC-8C00-917E3D480A02}" dt="2023-06-03T05:51:26.567" v="875" actId="14100"/>
        <pc:sldMkLst>
          <pc:docMk/>
          <pc:sldMk cId="68303392" sldId="271"/>
        </pc:sldMkLst>
        <pc:picChg chg="add mod">
          <ac:chgData name="abhijit.stfc@hotmail.com" userId="14078d40fcee62e8" providerId="LiveId" clId="{51E667B1-6DB9-44EC-8C00-917E3D480A02}" dt="2023-06-03T05:51:26.567" v="875" actId="14100"/>
          <ac:picMkLst>
            <pc:docMk/>
            <pc:sldMk cId="68303392" sldId="271"/>
            <ac:picMk id="6" creationId="{8BB6AADD-B9A8-7325-E06F-CC649A51FD45}"/>
          </ac:picMkLst>
        </pc:picChg>
      </pc:sldChg>
      <pc:sldChg chg="addSp modSp add mod ord">
        <pc:chgData name="abhijit.stfc@hotmail.com" userId="14078d40fcee62e8" providerId="LiveId" clId="{51E667B1-6DB9-44EC-8C00-917E3D480A02}" dt="2023-06-03T05:56:13.543" v="884"/>
        <pc:sldMkLst>
          <pc:docMk/>
          <pc:sldMk cId="3839181953" sldId="272"/>
        </pc:sldMkLst>
        <pc:picChg chg="add mod">
          <ac:chgData name="abhijit.stfc@hotmail.com" userId="14078d40fcee62e8" providerId="LiveId" clId="{51E667B1-6DB9-44EC-8C00-917E3D480A02}" dt="2023-06-03T05:56:06.571" v="882" actId="14100"/>
          <ac:picMkLst>
            <pc:docMk/>
            <pc:sldMk cId="3839181953" sldId="272"/>
            <ac:picMk id="6" creationId="{B4EEE1C9-FC7C-4C69-8A2A-892AFBDF1FC1}"/>
          </ac:picMkLst>
        </pc:picChg>
      </pc:sldChg>
      <pc:sldChg chg="addSp delSp modSp add mod ord">
        <pc:chgData name="abhijit.stfc@hotmail.com" userId="14078d40fcee62e8" providerId="LiveId" clId="{51E667B1-6DB9-44EC-8C00-917E3D480A02}" dt="2023-06-03T06:16:52.699" v="903" actId="20577"/>
        <pc:sldMkLst>
          <pc:docMk/>
          <pc:sldMk cId="3432105232" sldId="273"/>
        </pc:sldMkLst>
        <pc:spChg chg="add del">
          <ac:chgData name="abhijit.stfc@hotmail.com" userId="14078d40fcee62e8" providerId="LiveId" clId="{51E667B1-6DB9-44EC-8C00-917E3D480A02}" dt="2023-06-03T05:59:52.871" v="887"/>
          <ac:spMkLst>
            <pc:docMk/>
            <pc:sldMk cId="3432105232" sldId="273"/>
            <ac:spMk id="4" creationId="{8CF06FDB-E122-9EBF-22CD-B303D557F2EE}"/>
          </ac:spMkLst>
        </pc:spChg>
        <pc:spChg chg="add mod">
          <ac:chgData name="abhijit.stfc@hotmail.com" userId="14078d40fcee62e8" providerId="LiveId" clId="{51E667B1-6DB9-44EC-8C00-917E3D480A02}" dt="2023-06-03T06:16:52.699" v="903" actId="20577"/>
          <ac:spMkLst>
            <pc:docMk/>
            <pc:sldMk cId="3432105232" sldId="273"/>
            <ac:spMk id="10" creationId="{A9AE804E-D13C-2E06-F92B-2E41D943675A}"/>
          </ac:spMkLst>
        </pc:spChg>
        <pc:graphicFrameChg chg="add del mod">
          <ac:chgData name="abhijit.stfc@hotmail.com" userId="14078d40fcee62e8" providerId="LiveId" clId="{51E667B1-6DB9-44EC-8C00-917E3D480A02}" dt="2023-06-03T06:14:38.096" v="895"/>
          <ac:graphicFrameMkLst>
            <pc:docMk/>
            <pc:sldMk cId="3432105232" sldId="273"/>
            <ac:graphicFrameMk id="8" creationId="{C92272F2-B08E-70BE-22BE-E39B38AD77E1}"/>
          </ac:graphicFrameMkLst>
        </pc:graphicFrameChg>
        <pc:graphicFrameChg chg="add del mod">
          <ac:chgData name="abhijit.stfc@hotmail.com" userId="14078d40fcee62e8" providerId="LiveId" clId="{51E667B1-6DB9-44EC-8C00-917E3D480A02}" dt="2023-06-03T06:15:03.145" v="897"/>
          <ac:graphicFrameMkLst>
            <pc:docMk/>
            <pc:sldMk cId="3432105232" sldId="273"/>
            <ac:graphicFrameMk id="9" creationId="{DCB2136D-D4E8-3D58-5982-23748B444760}"/>
          </ac:graphicFrameMkLst>
        </pc:graphicFrameChg>
        <pc:picChg chg="add mod">
          <ac:chgData name="abhijit.stfc@hotmail.com" userId="14078d40fcee62e8" providerId="LiveId" clId="{51E667B1-6DB9-44EC-8C00-917E3D480A02}" dt="2023-06-03T06:00:31.473" v="891" actId="14100"/>
          <ac:picMkLst>
            <pc:docMk/>
            <pc:sldMk cId="3432105232" sldId="273"/>
            <ac:picMk id="7" creationId="{B7730D14-8147-1294-ECB3-459552C9BF6B}"/>
          </ac:picMkLst>
        </pc:picChg>
      </pc:sldChg>
      <pc:sldChg chg="addSp modSp add">
        <pc:chgData name="abhijit.stfc@hotmail.com" userId="14078d40fcee62e8" providerId="LiveId" clId="{51E667B1-6DB9-44EC-8C00-917E3D480A02}" dt="2023-06-03T06:36:27.980" v="912" actId="14100"/>
        <pc:sldMkLst>
          <pc:docMk/>
          <pc:sldMk cId="1839990001" sldId="274"/>
        </pc:sldMkLst>
        <pc:picChg chg="add mod">
          <ac:chgData name="abhijit.stfc@hotmail.com" userId="14078d40fcee62e8" providerId="LiveId" clId="{51E667B1-6DB9-44EC-8C00-917E3D480A02}" dt="2023-06-03T06:36:27.980" v="912" actId="14100"/>
          <ac:picMkLst>
            <pc:docMk/>
            <pc:sldMk cId="1839990001" sldId="274"/>
            <ac:picMk id="11266" creationId="{D371A641-7A7B-219E-1BE0-29587CA42184}"/>
          </ac:picMkLst>
        </pc:picChg>
      </pc:sldChg>
      <pc:sldChg chg="addSp modSp add">
        <pc:chgData name="abhijit.stfc@hotmail.com" userId="14078d40fcee62e8" providerId="LiveId" clId="{51E667B1-6DB9-44EC-8C00-917E3D480A02}" dt="2023-06-03T06:37:56.922" v="919" actId="14100"/>
        <pc:sldMkLst>
          <pc:docMk/>
          <pc:sldMk cId="4056830261" sldId="275"/>
        </pc:sldMkLst>
        <pc:picChg chg="add mod">
          <ac:chgData name="abhijit.stfc@hotmail.com" userId="14078d40fcee62e8" providerId="LiveId" clId="{51E667B1-6DB9-44EC-8C00-917E3D480A02}" dt="2023-06-03T06:37:56.922" v="919" actId="14100"/>
          <ac:picMkLst>
            <pc:docMk/>
            <pc:sldMk cId="4056830261" sldId="275"/>
            <ac:picMk id="12290" creationId="{2E0EEEAB-09F7-88B4-F85F-A56A8B752985}"/>
          </ac:picMkLst>
        </pc:picChg>
      </pc:sldChg>
      <pc:sldChg chg="addSp modSp add">
        <pc:chgData name="abhijit.stfc@hotmail.com" userId="14078d40fcee62e8" providerId="LiveId" clId="{51E667B1-6DB9-44EC-8C00-917E3D480A02}" dt="2023-06-03T06:23:20.864" v="908" actId="14100"/>
        <pc:sldMkLst>
          <pc:docMk/>
          <pc:sldMk cId="3017716108" sldId="276"/>
        </pc:sldMkLst>
        <pc:picChg chg="add mod">
          <ac:chgData name="abhijit.stfc@hotmail.com" userId="14078d40fcee62e8" providerId="LiveId" clId="{51E667B1-6DB9-44EC-8C00-917E3D480A02}" dt="2023-06-03T06:23:20.864" v="908" actId="14100"/>
          <ac:picMkLst>
            <pc:docMk/>
            <pc:sldMk cId="3017716108" sldId="276"/>
            <ac:picMk id="10242" creationId="{49FB99DC-97BA-0893-4D55-0CB7A2D7232A}"/>
          </ac:picMkLst>
        </pc:picChg>
      </pc:sldChg>
      <pc:sldChg chg="addSp delSp modSp add">
        <pc:chgData name="abhijit.stfc@hotmail.com" userId="14078d40fcee62e8" providerId="LiveId" clId="{51E667B1-6DB9-44EC-8C00-917E3D480A02}" dt="2023-06-03T06:41:32.263" v="930" actId="14100"/>
        <pc:sldMkLst>
          <pc:docMk/>
          <pc:sldMk cId="897959468" sldId="277"/>
        </pc:sldMkLst>
        <pc:spChg chg="add del">
          <ac:chgData name="abhijit.stfc@hotmail.com" userId="14078d40fcee62e8" providerId="LiveId" clId="{51E667B1-6DB9-44EC-8C00-917E3D480A02}" dt="2023-06-03T06:40:17.232" v="923"/>
          <ac:spMkLst>
            <pc:docMk/>
            <pc:sldMk cId="897959468" sldId="277"/>
            <ac:spMk id="4" creationId="{4D75782E-CCE0-5C1F-039B-787FE23DC653}"/>
          </ac:spMkLst>
        </pc:spChg>
        <pc:spChg chg="add del">
          <ac:chgData name="abhijit.stfc@hotmail.com" userId="14078d40fcee62e8" providerId="LiveId" clId="{51E667B1-6DB9-44EC-8C00-917E3D480A02}" dt="2023-06-03T06:40:50.406" v="925"/>
          <ac:spMkLst>
            <pc:docMk/>
            <pc:sldMk cId="897959468" sldId="277"/>
            <ac:spMk id="6" creationId="{1DC42A6B-B4C9-BB60-B6E6-4461E1F5F231}"/>
          </ac:spMkLst>
        </pc:spChg>
        <pc:spChg chg="add del">
          <ac:chgData name="abhijit.stfc@hotmail.com" userId="14078d40fcee62e8" providerId="LiveId" clId="{51E667B1-6DB9-44EC-8C00-917E3D480A02}" dt="2023-06-03T06:40:53.694" v="927"/>
          <ac:spMkLst>
            <pc:docMk/>
            <pc:sldMk cId="897959468" sldId="277"/>
            <ac:spMk id="7" creationId="{A9570E69-1A55-7B3A-4683-4CFC756FE336}"/>
          </ac:spMkLst>
        </pc:spChg>
        <pc:picChg chg="mod">
          <ac:chgData name="abhijit.stfc@hotmail.com" userId="14078d40fcee62e8" providerId="LiveId" clId="{51E667B1-6DB9-44EC-8C00-917E3D480A02}" dt="2023-06-03T06:41:32.263" v="930" actId="14100"/>
          <ac:picMkLst>
            <pc:docMk/>
            <pc:sldMk cId="897959468" sldId="277"/>
            <ac:picMk id="3" creationId="{3288662B-F8C3-DF2A-0C14-FC7E2D34ECD2}"/>
          </ac:picMkLst>
        </pc:picChg>
        <pc:picChg chg="add mod">
          <ac:chgData name="abhijit.stfc@hotmail.com" userId="14078d40fcee62e8" providerId="LiveId" clId="{51E667B1-6DB9-44EC-8C00-917E3D480A02}" dt="2023-06-03T06:41:32.263" v="930" actId="14100"/>
          <ac:picMkLst>
            <pc:docMk/>
            <pc:sldMk cId="897959468" sldId="277"/>
            <ac:picMk id="13320" creationId="{EBDD88DA-B39C-0FE5-61CE-70ABE1864C9E}"/>
          </ac:picMkLst>
        </pc:picChg>
      </pc:sldChg>
      <pc:sldChg chg="add">
        <pc:chgData name="abhijit.stfc@hotmail.com" userId="14078d40fcee62e8" providerId="LiveId" clId="{51E667B1-6DB9-44EC-8C00-917E3D480A02}" dt="2023-06-03T06:37:40.037" v="914" actId="2890"/>
        <pc:sldMkLst>
          <pc:docMk/>
          <pc:sldMk cId="4266285050" sldId="278"/>
        </pc:sldMkLst>
      </pc:sldChg>
      <pc:sldChg chg="add">
        <pc:chgData name="abhijit.stfc@hotmail.com" userId="14078d40fcee62e8" providerId="LiveId" clId="{51E667B1-6DB9-44EC-8C00-917E3D480A02}" dt="2023-06-03T06:39:58.670" v="920" actId="2890"/>
        <pc:sldMkLst>
          <pc:docMk/>
          <pc:sldMk cId="924915008" sldId="279"/>
        </pc:sldMkLst>
      </pc:sldChg>
      <pc:sldChg chg="add">
        <pc:chgData name="abhijit.stfc@hotmail.com" userId="14078d40fcee62e8" providerId="LiveId" clId="{51E667B1-6DB9-44EC-8C00-917E3D480A02}" dt="2023-06-03T06:40:02.395" v="921" actId="2890"/>
        <pc:sldMkLst>
          <pc:docMk/>
          <pc:sldMk cId="3480156451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9FAC-E396-46F6-A23E-683DD62F0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ED5EA-1749-4243-9F1F-EAB67C947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7053B-415C-4DF9-9572-6B488997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5515-9B3B-451E-9475-8A448288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673E-A62B-48BB-86E4-B9637458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9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942D-5C60-4D01-8B02-27FD2CA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D17E5-BCE7-47C2-92DD-2FD8D9F66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786F3-33EA-4035-B9A8-C7ED1FF7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C2E1-A509-4143-AA3F-D82B6351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8801-9F02-4921-B11C-71080523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B19F7-3278-47E2-ABC2-4A040F222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E75A9-71E9-4EDB-A263-62735F992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3725-DD3D-44C0-B945-16AA2B4E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D169C-4C8A-45F8-B0BA-623D57C0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3C75A-AF27-41F3-B8C3-CD6DA9B6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8535-67D5-4A0F-897B-EB8609A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4505-19B0-40F3-A36B-C7714C1E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67E22-6627-4CBB-8908-4E35D2B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DF0A1-CEF6-405D-A425-BF24A88E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FF6CF-8EE1-4221-BF35-87099DF0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9CD4-2768-4142-89F1-C34AD79F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E455-E027-4F8A-A57F-0A5900A1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8A6F-1048-4275-A002-6B665F8B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EDC6-1EC4-4401-ADAF-36FB72B1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C7CA-06F4-4085-BB6D-1EC80D3A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EDA-D781-4F15-BF80-3832B6A9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8A87-66C8-4086-8757-D1F85D7C0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546A-10B9-4F5E-B37D-3D854C69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3ABFD-645B-4F09-A80B-44C3EAB9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4A5DF-ADAB-4021-8FA5-5579010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FB5D4-60AF-4515-9A00-E8876649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C016-6418-474F-8F9A-4D68728D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9CE0-5613-4A21-A5EB-7B3BB1E4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5C5D0-7A49-47A6-B0FE-F2580B8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B7A60-A1C2-4D3B-8E17-DFCEB839B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7CA9-DF31-4017-BDDD-E17A9A993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65E6F-3579-4219-A21E-1CCF2EA7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DDD49-484E-4C49-A628-CB2E28F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28C78-94C3-45D4-B336-59324DF3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533A-C04E-4350-B4F5-E386FC17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A9271-7BA1-4E66-8F75-C9F5D4E0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6EC27-5B70-4D5F-9A49-3260F51D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56E2F-09D7-413E-AA30-7CE278D8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A0172-2FC5-44F4-A814-51B3D08B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71574-6BAB-48A4-A8CB-94489983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9B01B-2A78-4630-83AA-CAB936CC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14A7-DEB5-4A66-BD3E-0E72E16B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BF3C-9803-42C4-B6DF-8DE9DB53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2F227-3640-469F-9247-ECE7CA73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AF97E-54BB-4644-8BDF-DD97C8D5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83586-2677-431B-BDB2-FD2B3B81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F48B-47BD-4138-A5D6-4565F50C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9731-1AE5-4D3E-B587-64B19437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F50DD-9D83-4072-A0B2-E5B070D84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C13B-5A8A-4B4D-A2E9-04515CE8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E6D1A-61A4-4D1B-B9B5-41D10A1B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36E53-A167-4A3D-9A12-5BE61B9C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ABDD8-6214-43A4-835F-E7FDEF47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3A5C1-5739-4EFA-949A-F0B3669A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DE9D6-8692-43C7-916E-7BBE1D6EF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E629-A56C-4C34-AE9F-16578DC87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78C6-1089-40E6-8660-16B9159619F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B4AF-E0F7-4E6D-8BDB-D57EFD29D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2B6C-3F7C-43F2-8739-561C234EA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AAFC3A4-F82E-F610-8876-DAB018779E7F}"/>
              </a:ext>
            </a:extLst>
          </p:cNvPr>
          <p:cNvSpPr/>
          <p:nvPr/>
        </p:nvSpPr>
        <p:spPr>
          <a:xfrm>
            <a:off x="10095722" y="433906"/>
            <a:ext cx="1688841" cy="90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Session-1</a:t>
            </a:r>
            <a:endParaRPr lang="en-IN" dirty="0"/>
          </a:p>
        </p:txBody>
      </p:sp>
      <p:pic>
        <p:nvPicPr>
          <p:cNvPr id="1026" name="Picture 2" descr="22,013 Credit Analysis Stock Photos - Free &amp; Royalty-Free Stock Photos from  Dreamstime">
            <a:extLst>
              <a:ext uri="{FF2B5EF4-FFF2-40B4-BE49-F238E27FC236}">
                <a16:creationId xmlns:a16="http://schemas.microsoft.com/office/drawing/2014/main" id="{2DA62F04-B515-4BFA-BB77-9FAFD12B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02" y="885826"/>
            <a:ext cx="6568751" cy="312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98B0C1-DEEE-0CE4-EAE7-B7012342328B}"/>
              </a:ext>
            </a:extLst>
          </p:cNvPr>
          <p:cNvSpPr/>
          <p:nvPr/>
        </p:nvSpPr>
        <p:spPr>
          <a:xfrm>
            <a:off x="2621902" y="4357396"/>
            <a:ext cx="6568751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BANKER &amp; ANALYST’S PERSPECTIVE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6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0242" name="Picture 2" descr="Experian Credit Report - just4me3566 - Page 1 - 18 | Flip PDF Online |  PubHTML5">
            <a:extLst>
              <a:ext uri="{FF2B5EF4-FFF2-40B4-BE49-F238E27FC236}">
                <a16:creationId xmlns:a16="http://schemas.microsoft.com/office/drawing/2014/main" id="{4921B8D5-52B6-09AF-4BD6-DA8EE83F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643812"/>
            <a:ext cx="5299075" cy="51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9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1266" name="Picture 2" descr="Equifax Credit: Sample Equifax Credit Bureau Report - credit report  template | Equifax credit report, Report template, How to memorize things">
            <a:extLst>
              <a:ext uri="{FF2B5EF4-FFF2-40B4-BE49-F238E27FC236}">
                <a16:creationId xmlns:a16="http://schemas.microsoft.com/office/drawing/2014/main" id="{84D3481E-CE87-B123-F52A-B88548D0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863968"/>
            <a:ext cx="7660821" cy="46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0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2290" name="Picture 2" descr="Free Credit Score – Omozing">
            <a:extLst>
              <a:ext uri="{FF2B5EF4-FFF2-40B4-BE49-F238E27FC236}">
                <a16:creationId xmlns:a16="http://schemas.microsoft.com/office/drawing/2014/main" id="{2C505744-0555-F5FE-8B0B-75117BC3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67" y="1007706"/>
            <a:ext cx="5772920" cy="47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1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146" name="Picture 2" descr="How To Compare Different CIBIL Score Ranges? | IIFL Finance">
            <a:extLst>
              <a:ext uri="{FF2B5EF4-FFF2-40B4-BE49-F238E27FC236}">
                <a16:creationId xmlns:a16="http://schemas.microsoft.com/office/drawing/2014/main" id="{C1E9C139-EEBE-B807-4CCD-15E24D3B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524000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7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-5487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07181-0616-8560-56B2-54FB604C9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531" y="1511559"/>
            <a:ext cx="6419460" cy="33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6CA91-FA15-0A15-51F8-52CCB2D9B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984" y="886408"/>
            <a:ext cx="7567125" cy="42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2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3314" name="Picture 2" descr="Credit Analysis | Automated Bank Statement Analysis | K2 Analytics">
            <a:extLst>
              <a:ext uri="{FF2B5EF4-FFF2-40B4-BE49-F238E27FC236}">
                <a16:creationId xmlns:a16="http://schemas.microsoft.com/office/drawing/2014/main" id="{8B6DE54A-6D03-02D3-526E-3D72E769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39" y="942392"/>
            <a:ext cx="7800392" cy="47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6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D3F94-F095-4C8E-E7FF-93A6A02B8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166" y="970384"/>
            <a:ext cx="8273523" cy="46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2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5362" name="Picture 2" descr="GSTR-10 Filing - Final Return under GST - IndiaFilings">
            <a:extLst>
              <a:ext uri="{FF2B5EF4-FFF2-40B4-BE49-F238E27FC236}">
                <a16:creationId xmlns:a16="http://schemas.microsoft.com/office/drawing/2014/main" id="{9DD0E5CF-4CD1-288A-D67B-998C62AF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942393"/>
            <a:ext cx="8994710" cy="46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74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921238-CD43-1537-2A4F-733B435D3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620" y="1101012"/>
            <a:ext cx="6466115" cy="44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9B002-7232-3755-0983-8225FC6E2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314" y="1399592"/>
            <a:ext cx="7361853" cy="3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5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6386" name="Picture 2" descr="ITR-V Acknowledgement Form - Download and Mail to CPC Bangalore - Learn by  Quicko">
            <a:extLst>
              <a:ext uri="{FF2B5EF4-FFF2-40B4-BE49-F238E27FC236}">
                <a16:creationId xmlns:a16="http://schemas.microsoft.com/office/drawing/2014/main" id="{9C6899C5-AB41-2939-CA9F-DE762E90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13" y="625150"/>
            <a:ext cx="5971591" cy="52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45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17410" name="Picture 2" descr="Which is the Best return form for you to File Income Tax return? – Income  Tax News, Judgments, Act, Analysis, Tax Planning, Advisory, E filing of  returns, CA Students">
            <a:extLst>
              <a:ext uri="{FF2B5EF4-FFF2-40B4-BE49-F238E27FC236}">
                <a16:creationId xmlns:a16="http://schemas.microsoft.com/office/drawing/2014/main" id="{50660279-F91B-E7B2-11F9-CA1CC03B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5" y="863969"/>
            <a:ext cx="6867331" cy="50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5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6C53DE-B044-B881-CD44-B158D967FCF8}"/>
              </a:ext>
            </a:extLst>
          </p:cNvPr>
          <p:cNvSpPr/>
          <p:nvPr/>
        </p:nvSpPr>
        <p:spPr>
          <a:xfrm>
            <a:off x="1091012" y="2967335"/>
            <a:ext cx="10009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Brainstorming on FOIR Calculation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105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1D5207-15F9-A6B0-3DDF-BDB682354703}"/>
              </a:ext>
            </a:extLst>
          </p:cNvPr>
          <p:cNvSpPr/>
          <p:nvPr/>
        </p:nvSpPr>
        <p:spPr>
          <a:xfrm>
            <a:off x="4280632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8247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FA1FC-841E-C5F6-5507-B985325C9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36" y="1371600"/>
            <a:ext cx="7707084" cy="38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0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4" name="Picture 2" descr="Credit Underwriting Process | Credit Risk Assesment &amp; Solution">
            <a:extLst>
              <a:ext uri="{FF2B5EF4-FFF2-40B4-BE49-F238E27FC236}">
                <a16:creationId xmlns:a16="http://schemas.microsoft.com/office/drawing/2014/main" id="{7F0E093F-6DDA-5298-8902-73C14D3B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1" y="1110343"/>
            <a:ext cx="7753739" cy="43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1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-5487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4" name="Picture 2" descr="5 C's of Credit: What Lenders Are Looking For (expert advice) - CDC Small  Business">
            <a:extLst>
              <a:ext uri="{FF2B5EF4-FFF2-40B4-BE49-F238E27FC236}">
                <a16:creationId xmlns:a16="http://schemas.microsoft.com/office/drawing/2014/main" id="{577F7C8B-DABA-F1C2-6454-F71D9105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19150"/>
            <a:ext cx="7088155" cy="47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13175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4098" name="Picture 2" descr="5 C's of Credit to get a Mortgage">
            <a:extLst>
              <a:ext uri="{FF2B5EF4-FFF2-40B4-BE49-F238E27FC236}">
                <a16:creationId xmlns:a16="http://schemas.microsoft.com/office/drawing/2014/main" id="{57A5AFBC-0560-B494-297E-6742212F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33" y="1054359"/>
            <a:ext cx="6279502" cy="38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3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3844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BA9EC-008C-6A49-0400-8E7901831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064" y="1119673"/>
            <a:ext cx="7576457" cy="40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-14818"/>
            <a:ext cx="12202114" cy="6854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8194" name="Picture 2" descr="Explaining Credit Bureaus in India - CIBIL, Equifax,..">
            <a:extLst>
              <a:ext uri="{FF2B5EF4-FFF2-40B4-BE49-F238E27FC236}">
                <a16:creationId xmlns:a16="http://schemas.microsoft.com/office/drawing/2014/main" id="{16DC25E6-6DBC-C118-44B3-A885A4A67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8941837" cy="50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3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8662B-F8C3-DF2A-0C14-FC7E2D34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" y="798545"/>
            <a:ext cx="12148159" cy="6134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67AE69-CDDF-01B8-A1DD-7239FCAE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5E9D0E-73EB-3427-EE86-EB74D230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2735" y="5899210"/>
            <a:ext cx="3268302" cy="544717"/>
          </a:xfrm>
          <a:prstGeom prst="rect">
            <a:avLst/>
          </a:prstGeom>
        </p:spPr>
      </p:pic>
      <p:pic>
        <p:nvPicPr>
          <p:cNvPr id="4" name="Picture 2" descr="Credit Score - Why Should Everyone Know Their CIBIL Score? - Shabbir Bhimani">
            <a:extLst>
              <a:ext uri="{FF2B5EF4-FFF2-40B4-BE49-F238E27FC236}">
                <a16:creationId xmlns:a16="http://schemas.microsoft.com/office/drawing/2014/main" id="{FA2D45A7-8029-6B85-A8D1-C7F248B9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34" y="1352939"/>
            <a:ext cx="9246637" cy="39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2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11</Words>
  <Application>Microsoft Office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 Bhanushali</dc:creator>
  <cp:lastModifiedBy>abhijit.stfc@hotmail.com</cp:lastModifiedBy>
  <cp:revision>38</cp:revision>
  <dcterms:created xsi:type="dcterms:W3CDTF">2022-11-11T08:27:28Z</dcterms:created>
  <dcterms:modified xsi:type="dcterms:W3CDTF">2023-06-06T15:45:44Z</dcterms:modified>
</cp:coreProperties>
</file>