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88" r:id="rId3"/>
    <p:sldId id="287" r:id="rId4"/>
    <p:sldId id="301" r:id="rId5"/>
    <p:sldId id="289" r:id="rId6"/>
    <p:sldId id="300" r:id="rId7"/>
    <p:sldId id="290" r:id="rId8"/>
    <p:sldId id="302" r:id="rId9"/>
    <p:sldId id="293" r:id="rId10"/>
    <p:sldId id="292" r:id="rId11"/>
    <p:sldId id="291" r:id="rId12"/>
    <p:sldId id="303" r:id="rId13"/>
    <p:sldId id="296" r:id="rId14"/>
    <p:sldId id="298" r:id="rId15"/>
    <p:sldId id="294" r:id="rId16"/>
    <p:sldId id="299" r:id="rId17"/>
    <p:sldId id="27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75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AA5213-0AA1-4992-B5EF-80182A1BEF4D}" v="48" dt="2023-06-15T17:55:06.4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hijit.stfc@hotmail.com" userId="14078d40fcee62e8" providerId="LiveId" clId="{9AAA5213-0AA1-4992-B5EF-80182A1BEF4D}"/>
    <pc:docChg chg="undo custSel addSld delSld modSld sldOrd">
      <pc:chgData name="abhijit.stfc@hotmail.com" userId="14078d40fcee62e8" providerId="LiveId" clId="{9AAA5213-0AA1-4992-B5EF-80182A1BEF4D}" dt="2023-06-15T18:15:55.934" v="1399" actId="47"/>
      <pc:docMkLst>
        <pc:docMk/>
      </pc:docMkLst>
      <pc:sldChg chg="modSp mod">
        <pc:chgData name="abhijit.stfc@hotmail.com" userId="14078d40fcee62e8" providerId="LiveId" clId="{9AAA5213-0AA1-4992-B5EF-80182A1BEF4D}" dt="2023-06-14T18:21:32.161" v="1" actId="20577"/>
        <pc:sldMkLst>
          <pc:docMk/>
          <pc:sldMk cId="1311866332" sldId="256"/>
        </pc:sldMkLst>
        <pc:spChg chg="mod">
          <ac:chgData name="abhijit.stfc@hotmail.com" userId="14078d40fcee62e8" providerId="LiveId" clId="{9AAA5213-0AA1-4992-B5EF-80182A1BEF4D}" dt="2023-06-14T18:21:32.161" v="1" actId="20577"/>
          <ac:spMkLst>
            <pc:docMk/>
            <pc:sldMk cId="1311866332" sldId="256"/>
            <ac:spMk id="3" creationId="{36776AEB-2594-7711-311A-C36C309F214A}"/>
          </ac:spMkLst>
        </pc:spChg>
      </pc:sldChg>
      <pc:sldChg chg="addSp delSp modSp mod">
        <pc:chgData name="abhijit.stfc@hotmail.com" userId="14078d40fcee62e8" providerId="LiveId" clId="{9AAA5213-0AA1-4992-B5EF-80182A1BEF4D}" dt="2023-06-14T18:23:36.759" v="9" actId="14100"/>
        <pc:sldMkLst>
          <pc:docMk/>
          <pc:sldMk cId="4124157031" sldId="287"/>
        </pc:sldMkLst>
        <pc:picChg chg="del">
          <ac:chgData name="abhijit.stfc@hotmail.com" userId="14078d40fcee62e8" providerId="LiveId" clId="{9AAA5213-0AA1-4992-B5EF-80182A1BEF4D}" dt="2023-06-14T18:21:39.062" v="2" actId="478"/>
          <ac:picMkLst>
            <pc:docMk/>
            <pc:sldMk cId="4124157031" sldId="287"/>
            <ac:picMk id="5" creationId="{C021489E-EE01-AAC1-998C-EB05FBA40884}"/>
          </ac:picMkLst>
        </pc:picChg>
        <pc:picChg chg="add mod">
          <ac:chgData name="abhijit.stfc@hotmail.com" userId="14078d40fcee62e8" providerId="LiveId" clId="{9AAA5213-0AA1-4992-B5EF-80182A1BEF4D}" dt="2023-06-14T18:23:36.759" v="9" actId="14100"/>
          <ac:picMkLst>
            <pc:docMk/>
            <pc:sldMk cId="4124157031" sldId="287"/>
            <ac:picMk id="1026" creationId="{EFDD1DC1-C7F2-A614-4FC1-38A8FA396D4F}"/>
          </ac:picMkLst>
        </pc:picChg>
      </pc:sldChg>
      <pc:sldChg chg="addSp delSp modSp mod ord">
        <pc:chgData name="abhijit.stfc@hotmail.com" userId="14078d40fcee62e8" providerId="LiveId" clId="{9AAA5213-0AA1-4992-B5EF-80182A1BEF4D}" dt="2023-06-14T18:25:07.511" v="14"/>
        <pc:sldMkLst>
          <pc:docMk/>
          <pc:sldMk cId="2617836665" sldId="288"/>
        </pc:sldMkLst>
        <pc:spChg chg="del mod">
          <ac:chgData name="abhijit.stfc@hotmail.com" userId="14078d40fcee62e8" providerId="LiveId" clId="{9AAA5213-0AA1-4992-B5EF-80182A1BEF4D}" dt="2023-06-14T18:21:47.204" v="5" actId="478"/>
          <ac:spMkLst>
            <pc:docMk/>
            <pc:sldMk cId="2617836665" sldId="288"/>
            <ac:spMk id="3" creationId="{C1DCBCB0-D748-D05A-F5CB-11BB2642EE34}"/>
          </ac:spMkLst>
        </pc:spChg>
        <pc:picChg chg="add mod">
          <ac:chgData name="abhijit.stfc@hotmail.com" userId="14078d40fcee62e8" providerId="LiveId" clId="{9AAA5213-0AA1-4992-B5EF-80182A1BEF4D}" dt="2023-06-14T18:24:59.484" v="12" actId="14100"/>
          <ac:picMkLst>
            <pc:docMk/>
            <pc:sldMk cId="2617836665" sldId="288"/>
            <ac:picMk id="2050" creationId="{F77FAB9D-03B6-D288-FCC3-CFD927D1AA46}"/>
          </ac:picMkLst>
        </pc:picChg>
      </pc:sldChg>
      <pc:sldChg chg="del">
        <pc:chgData name="abhijit.stfc@hotmail.com" userId="14078d40fcee62e8" providerId="LiveId" clId="{9AAA5213-0AA1-4992-B5EF-80182A1BEF4D}" dt="2023-06-14T18:21:58.035" v="6" actId="47"/>
        <pc:sldMkLst>
          <pc:docMk/>
          <pc:sldMk cId="1160221874" sldId="289"/>
        </pc:sldMkLst>
      </pc:sldChg>
      <pc:sldChg chg="addSp delSp modSp add">
        <pc:chgData name="abhijit.stfc@hotmail.com" userId="14078d40fcee62e8" providerId="LiveId" clId="{9AAA5213-0AA1-4992-B5EF-80182A1BEF4D}" dt="2023-06-14T18:29:47.791" v="19" actId="14100"/>
        <pc:sldMkLst>
          <pc:docMk/>
          <pc:sldMk cId="2912935335" sldId="289"/>
        </pc:sldMkLst>
        <pc:picChg chg="add mod">
          <ac:chgData name="abhijit.stfc@hotmail.com" userId="14078d40fcee62e8" providerId="LiveId" clId="{9AAA5213-0AA1-4992-B5EF-80182A1BEF4D}" dt="2023-06-14T18:29:47.791" v="19" actId="14100"/>
          <ac:picMkLst>
            <pc:docMk/>
            <pc:sldMk cId="2912935335" sldId="289"/>
            <ac:picMk id="1026" creationId="{8E9E42EE-35DD-5D4C-CCF6-AEE261436C18}"/>
          </ac:picMkLst>
        </pc:picChg>
        <pc:picChg chg="del">
          <ac:chgData name="abhijit.stfc@hotmail.com" userId="14078d40fcee62e8" providerId="LiveId" clId="{9AAA5213-0AA1-4992-B5EF-80182A1BEF4D}" dt="2023-06-14T18:25:16.462" v="16" actId="478"/>
          <ac:picMkLst>
            <pc:docMk/>
            <pc:sldMk cId="2912935335" sldId="289"/>
            <ac:picMk id="1026" creationId="{EFDD1DC1-C7F2-A614-4FC1-38A8FA396D4F}"/>
          </ac:picMkLst>
        </pc:picChg>
      </pc:sldChg>
      <pc:sldChg chg="addSp delSp modSp add">
        <pc:chgData name="abhijit.stfc@hotmail.com" userId="14078d40fcee62e8" providerId="LiveId" clId="{9AAA5213-0AA1-4992-B5EF-80182A1BEF4D}" dt="2023-06-14T18:31:40.900" v="27" actId="14100"/>
        <pc:sldMkLst>
          <pc:docMk/>
          <pc:sldMk cId="3142149306" sldId="290"/>
        </pc:sldMkLst>
        <pc:picChg chg="del">
          <ac:chgData name="abhijit.stfc@hotmail.com" userId="14078d40fcee62e8" providerId="LiveId" clId="{9AAA5213-0AA1-4992-B5EF-80182A1BEF4D}" dt="2023-06-14T18:29:56.298" v="21" actId="478"/>
          <ac:picMkLst>
            <pc:docMk/>
            <pc:sldMk cId="3142149306" sldId="290"/>
            <ac:picMk id="1026" creationId="{8E9E42EE-35DD-5D4C-CCF6-AEE261436C18}"/>
          </ac:picMkLst>
        </pc:picChg>
        <pc:picChg chg="add mod">
          <ac:chgData name="abhijit.stfc@hotmail.com" userId="14078d40fcee62e8" providerId="LiveId" clId="{9AAA5213-0AA1-4992-B5EF-80182A1BEF4D}" dt="2023-06-14T18:31:40.900" v="27" actId="14100"/>
          <ac:picMkLst>
            <pc:docMk/>
            <pc:sldMk cId="3142149306" sldId="290"/>
            <ac:picMk id="2050" creationId="{15ADC29D-DC27-181F-1EF1-E3C7B532B28D}"/>
          </ac:picMkLst>
        </pc:picChg>
      </pc:sldChg>
      <pc:sldChg chg="del">
        <pc:chgData name="abhijit.stfc@hotmail.com" userId="14078d40fcee62e8" providerId="LiveId" clId="{9AAA5213-0AA1-4992-B5EF-80182A1BEF4D}" dt="2023-06-14T18:21:58.035" v="6" actId="47"/>
        <pc:sldMkLst>
          <pc:docMk/>
          <pc:sldMk cId="3974654866" sldId="290"/>
        </pc:sldMkLst>
      </pc:sldChg>
      <pc:sldChg chg="addSp modSp add">
        <pc:chgData name="abhijit.stfc@hotmail.com" userId="14078d40fcee62e8" providerId="LiveId" clId="{9AAA5213-0AA1-4992-B5EF-80182A1BEF4D}" dt="2023-06-15T16:28:54.488" v="956" actId="1076"/>
        <pc:sldMkLst>
          <pc:docMk/>
          <pc:sldMk cId="1182049407" sldId="291"/>
        </pc:sldMkLst>
        <pc:picChg chg="add mod">
          <ac:chgData name="abhijit.stfc@hotmail.com" userId="14078d40fcee62e8" providerId="LiveId" clId="{9AAA5213-0AA1-4992-B5EF-80182A1BEF4D}" dt="2023-06-15T16:28:54.488" v="956" actId="1076"/>
          <ac:picMkLst>
            <pc:docMk/>
            <pc:sldMk cId="1182049407" sldId="291"/>
            <ac:picMk id="2050" creationId="{4B7BFC2E-30D1-6818-E4A7-9ED8EA8692E3}"/>
          </ac:picMkLst>
        </pc:picChg>
        <pc:picChg chg="add mod">
          <ac:chgData name="abhijit.stfc@hotmail.com" userId="14078d40fcee62e8" providerId="LiveId" clId="{9AAA5213-0AA1-4992-B5EF-80182A1BEF4D}" dt="2023-06-15T16:28:50.710" v="955" actId="1076"/>
          <ac:picMkLst>
            <pc:docMk/>
            <pc:sldMk cId="1182049407" sldId="291"/>
            <ac:picMk id="3074" creationId="{5300995F-52AB-41EC-06E0-E37F13FFEA78}"/>
          </ac:picMkLst>
        </pc:picChg>
      </pc:sldChg>
      <pc:sldChg chg="del">
        <pc:chgData name="abhijit.stfc@hotmail.com" userId="14078d40fcee62e8" providerId="LiveId" clId="{9AAA5213-0AA1-4992-B5EF-80182A1BEF4D}" dt="2023-06-14T18:21:58.035" v="6" actId="47"/>
        <pc:sldMkLst>
          <pc:docMk/>
          <pc:sldMk cId="2331304399" sldId="291"/>
        </pc:sldMkLst>
      </pc:sldChg>
      <pc:sldChg chg="del">
        <pc:chgData name="abhijit.stfc@hotmail.com" userId="14078d40fcee62e8" providerId="LiveId" clId="{9AAA5213-0AA1-4992-B5EF-80182A1BEF4D}" dt="2023-06-14T18:21:58.035" v="6" actId="47"/>
        <pc:sldMkLst>
          <pc:docMk/>
          <pc:sldMk cId="749442427" sldId="292"/>
        </pc:sldMkLst>
      </pc:sldChg>
      <pc:sldChg chg="addSp modSp add ord">
        <pc:chgData name="abhijit.stfc@hotmail.com" userId="14078d40fcee62e8" providerId="LiveId" clId="{9AAA5213-0AA1-4992-B5EF-80182A1BEF4D}" dt="2023-06-15T16:26:34.165" v="948"/>
        <pc:sldMkLst>
          <pc:docMk/>
          <pc:sldMk cId="2574906202" sldId="292"/>
        </pc:sldMkLst>
        <pc:picChg chg="add mod">
          <ac:chgData name="abhijit.stfc@hotmail.com" userId="14078d40fcee62e8" providerId="LiveId" clId="{9AAA5213-0AA1-4992-B5EF-80182A1BEF4D}" dt="2023-06-14T18:34:58.517" v="33" actId="14100"/>
          <ac:picMkLst>
            <pc:docMk/>
            <pc:sldMk cId="2574906202" sldId="292"/>
            <ac:picMk id="4098" creationId="{E371780C-3FD0-2FFD-DA5C-7D5DAB590A0A}"/>
          </ac:picMkLst>
        </pc:picChg>
      </pc:sldChg>
      <pc:sldChg chg="del">
        <pc:chgData name="abhijit.stfc@hotmail.com" userId="14078d40fcee62e8" providerId="LiveId" clId="{9AAA5213-0AA1-4992-B5EF-80182A1BEF4D}" dt="2023-06-14T18:21:58.035" v="6" actId="47"/>
        <pc:sldMkLst>
          <pc:docMk/>
          <pc:sldMk cId="2615768233" sldId="293"/>
        </pc:sldMkLst>
      </pc:sldChg>
      <pc:sldChg chg="addSp add ord">
        <pc:chgData name="abhijit.stfc@hotmail.com" userId="14078d40fcee62e8" providerId="LiveId" clId="{9AAA5213-0AA1-4992-B5EF-80182A1BEF4D}" dt="2023-06-15T16:26:13.996" v="946"/>
        <pc:sldMkLst>
          <pc:docMk/>
          <pc:sldMk cId="3994532036" sldId="293"/>
        </pc:sldMkLst>
        <pc:picChg chg="add">
          <ac:chgData name="abhijit.stfc@hotmail.com" userId="14078d40fcee62e8" providerId="LiveId" clId="{9AAA5213-0AA1-4992-B5EF-80182A1BEF4D}" dt="2023-06-14T18:35:29.262" v="35"/>
          <ac:picMkLst>
            <pc:docMk/>
            <pc:sldMk cId="3994532036" sldId="293"/>
            <ac:picMk id="5122" creationId="{093CA426-E51C-58B9-2A86-451F09DBCFE4}"/>
          </ac:picMkLst>
        </pc:picChg>
      </pc:sldChg>
      <pc:sldChg chg="del">
        <pc:chgData name="abhijit.stfc@hotmail.com" userId="14078d40fcee62e8" providerId="LiveId" clId="{9AAA5213-0AA1-4992-B5EF-80182A1BEF4D}" dt="2023-06-14T18:21:58.035" v="6" actId="47"/>
        <pc:sldMkLst>
          <pc:docMk/>
          <pc:sldMk cId="1314879867" sldId="294"/>
        </pc:sldMkLst>
      </pc:sldChg>
      <pc:sldChg chg="addSp delSp modSp add mod">
        <pc:chgData name="abhijit.stfc@hotmail.com" userId="14078d40fcee62e8" providerId="LiveId" clId="{9AAA5213-0AA1-4992-B5EF-80182A1BEF4D}" dt="2023-06-15T18:14:04.445" v="1398" actId="5793"/>
        <pc:sldMkLst>
          <pc:docMk/>
          <pc:sldMk cId="3822825780" sldId="294"/>
        </pc:sldMkLst>
        <pc:spChg chg="add mod">
          <ac:chgData name="abhijit.stfc@hotmail.com" userId="14078d40fcee62e8" providerId="LiveId" clId="{9AAA5213-0AA1-4992-B5EF-80182A1BEF4D}" dt="2023-06-15T18:11:01.094" v="1339" actId="113"/>
          <ac:spMkLst>
            <pc:docMk/>
            <pc:sldMk cId="3822825780" sldId="294"/>
            <ac:spMk id="2" creationId="{B7EF70B7-3823-24E6-D311-E8E497230BE5}"/>
          </ac:spMkLst>
        </pc:spChg>
        <pc:spChg chg="add">
          <ac:chgData name="abhijit.stfc@hotmail.com" userId="14078d40fcee62e8" providerId="LiveId" clId="{9AAA5213-0AA1-4992-B5EF-80182A1BEF4D}" dt="2023-06-15T18:11:12.228" v="1340" actId="11529"/>
          <ac:spMkLst>
            <pc:docMk/>
            <pc:sldMk cId="3822825780" sldId="294"/>
            <ac:spMk id="3" creationId="{6D755293-2411-2695-5C68-422E910909CE}"/>
          </ac:spMkLst>
        </pc:spChg>
        <pc:spChg chg="add mod">
          <ac:chgData name="abhijit.stfc@hotmail.com" userId="14078d40fcee62e8" providerId="LiveId" clId="{9AAA5213-0AA1-4992-B5EF-80182A1BEF4D}" dt="2023-06-15T18:14:04.445" v="1398" actId="5793"/>
          <ac:spMkLst>
            <pc:docMk/>
            <pc:sldMk cId="3822825780" sldId="294"/>
            <ac:spMk id="6" creationId="{3E370D4A-2F5E-A0D7-E032-87BBBC2CBFCA}"/>
          </ac:spMkLst>
        </pc:spChg>
        <pc:picChg chg="add del mod">
          <ac:chgData name="abhijit.stfc@hotmail.com" userId="14078d40fcee62e8" providerId="LiveId" clId="{9AAA5213-0AA1-4992-B5EF-80182A1BEF4D}" dt="2023-06-15T17:54:58.533" v="1283" actId="478"/>
          <ac:picMkLst>
            <pc:docMk/>
            <pc:sldMk cId="3822825780" sldId="294"/>
            <ac:picMk id="6146" creationId="{5786793A-B59A-822C-C044-83C9A54265DD}"/>
          </ac:picMkLst>
        </pc:picChg>
      </pc:sldChg>
      <pc:sldChg chg="del">
        <pc:chgData name="abhijit.stfc@hotmail.com" userId="14078d40fcee62e8" providerId="LiveId" clId="{9AAA5213-0AA1-4992-B5EF-80182A1BEF4D}" dt="2023-06-14T18:21:58.035" v="6" actId="47"/>
        <pc:sldMkLst>
          <pc:docMk/>
          <pc:sldMk cId="1063953547" sldId="295"/>
        </pc:sldMkLst>
      </pc:sldChg>
      <pc:sldChg chg="addSp delSp modSp add del mod">
        <pc:chgData name="abhijit.stfc@hotmail.com" userId="14078d40fcee62e8" providerId="LiveId" clId="{9AAA5213-0AA1-4992-B5EF-80182A1BEF4D}" dt="2023-06-15T18:15:55.934" v="1399" actId="47"/>
        <pc:sldMkLst>
          <pc:docMk/>
          <pc:sldMk cId="4097436605" sldId="295"/>
        </pc:sldMkLst>
        <pc:spChg chg="add del mod">
          <ac:chgData name="abhijit.stfc@hotmail.com" userId="14078d40fcee62e8" providerId="LiveId" clId="{9AAA5213-0AA1-4992-B5EF-80182A1BEF4D}" dt="2023-06-15T17:55:09.178" v="1285" actId="478"/>
          <ac:spMkLst>
            <pc:docMk/>
            <pc:sldMk cId="4097436605" sldId="295"/>
            <ac:spMk id="2" creationId="{170BA715-A760-4F91-B65B-1CFC4956BCB4}"/>
          </ac:spMkLst>
        </pc:spChg>
        <pc:picChg chg="add del mod">
          <ac:chgData name="abhijit.stfc@hotmail.com" userId="14078d40fcee62e8" providerId="LiveId" clId="{9AAA5213-0AA1-4992-B5EF-80182A1BEF4D}" dt="2023-06-15T17:55:06.497" v="1284" actId="478"/>
          <ac:picMkLst>
            <pc:docMk/>
            <pc:sldMk cId="4097436605" sldId="295"/>
            <ac:picMk id="7170" creationId="{38D6FF34-3A7A-E4F5-EAA3-3889D20DD48A}"/>
          </ac:picMkLst>
        </pc:picChg>
      </pc:sldChg>
      <pc:sldChg chg="del">
        <pc:chgData name="abhijit.stfc@hotmail.com" userId="14078d40fcee62e8" providerId="LiveId" clId="{9AAA5213-0AA1-4992-B5EF-80182A1BEF4D}" dt="2023-06-14T18:21:58.035" v="6" actId="47"/>
        <pc:sldMkLst>
          <pc:docMk/>
          <pc:sldMk cId="1136321468" sldId="296"/>
        </pc:sldMkLst>
      </pc:sldChg>
      <pc:sldChg chg="addSp delSp modSp add mod ord">
        <pc:chgData name="abhijit.stfc@hotmail.com" userId="14078d40fcee62e8" providerId="LiveId" clId="{9AAA5213-0AA1-4992-B5EF-80182A1BEF4D}" dt="2023-06-15T17:53:58.962" v="1282" actId="20577"/>
        <pc:sldMkLst>
          <pc:docMk/>
          <pc:sldMk cId="1700842572" sldId="296"/>
        </pc:sldMkLst>
        <pc:spChg chg="add del">
          <ac:chgData name="abhijit.stfc@hotmail.com" userId="14078d40fcee62e8" providerId="LiveId" clId="{9AAA5213-0AA1-4992-B5EF-80182A1BEF4D}" dt="2023-06-15T17:51:33.979" v="1231" actId="11529"/>
          <ac:spMkLst>
            <pc:docMk/>
            <pc:sldMk cId="1700842572" sldId="296"/>
            <ac:spMk id="2" creationId="{EE872556-F096-9ED4-8278-2E07001F8802}"/>
          </ac:spMkLst>
        </pc:spChg>
        <pc:spChg chg="add del mod">
          <ac:chgData name="abhijit.stfc@hotmail.com" userId="14078d40fcee62e8" providerId="LiveId" clId="{9AAA5213-0AA1-4992-B5EF-80182A1BEF4D}" dt="2023-06-15T17:46:24.660" v="1178" actId="478"/>
          <ac:spMkLst>
            <pc:docMk/>
            <pc:sldMk cId="1700842572" sldId="296"/>
            <ac:spMk id="3" creationId="{A8489635-546B-2884-8053-156CF8ED2820}"/>
          </ac:spMkLst>
        </pc:spChg>
        <pc:spChg chg="add mod">
          <ac:chgData name="abhijit.stfc@hotmail.com" userId="14078d40fcee62e8" providerId="LiveId" clId="{9AAA5213-0AA1-4992-B5EF-80182A1BEF4D}" dt="2023-06-15T17:53:58.962" v="1282" actId="20577"/>
          <ac:spMkLst>
            <pc:docMk/>
            <pc:sldMk cId="1700842572" sldId="296"/>
            <ac:spMk id="5" creationId="{D14BC378-CB7D-C1F4-159E-CB81A02A15CD}"/>
          </ac:spMkLst>
        </pc:spChg>
        <pc:spChg chg="add mod">
          <ac:chgData name="abhijit.stfc@hotmail.com" userId="14078d40fcee62e8" providerId="LiveId" clId="{9AAA5213-0AA1-4992-B5EF-80182A1BEF4D}" dt="2023-06-15T17:53:51.258" v="1281" actId="207"/>
          <ac:spMkLst>
            <pc:docMk/>
            <pc:sldMk cId="1700842572" sldId="296"/>
            <ac:spMk id="6" creationId="{F9F9A749-7EA7-1BB6-8997-605CC96D7F2A}"/>
          </ac:spMkLst>
        </pc:spChg>
      </pc:sldChg>
      <pc:sldChg chg="addSp delSp modSp add del mod">
        <pc:chgData name="abhijit.stfc@hotmail.com" userId="14078d40fcee62e8" providerId="LiveId" clId="{9AAA5213-0AA1-4992-B5EF-80182A1BEF4D}" dt="2023-06-15T18:08:53.835" v="1286" actId="47"/>
        <pc:sldMkLst>
          <pc:docMk/>
          <pc:sldMk cId="1393390770" sldId="297"/>
        </pc:sldMkLst>
        <pc:spChg chg="del mod">
          <ac:chgData name="abhijit.stfc@hotmail.com" userId="14078d40fcee62e8" providerId="LiveId" clId="{9AAA5213-0AA1-4992-B5EF-80182A1BEF4D}" dt="2023-06-14T18:42:55.101" v="117" actId="478"/>
          <ac:spMkLst>
            <pc:docMk/>
            <pc:sldMk cId="1393390770" sldId="297"/>
            <ac:spMk id="3" creationId="{A8489635-546B-2884-8053-156CF8ED2820}"/>
          </ac:spMkLst>
        </pc:spChg>
        <pc:picChg chg="add">
          <ac:chgData name="abhijit.stfc@hotmail.com" userId="14078d40fcee62e8" providerId="LiveId" clId="{9AAA5213-0AA1-4992-B5EF-80182A1BEF4D}" dt="2023-06-14T18:42:57.788" v="118"/>
          <ac:picMkLst>
            <pc:docMk/>
            <pc:sldMk cId="1393390770" sldId="297"/>
            <ac:picMk id="8194" creationId="{903179E2-13F2-E2A9-D831-93DBBEC987C1}"/>
          </ac:picMkLst>
        </pc:picChg>
      </pc:sldChg>
      <pc:sldChg chg="del">
        <pc:chgData name="abhijit.stfc@hotmail.com" userId="14078d40fcee62e8" providerId="LiveId" clId="{9AAA5213-0AA1-4992-B5EF-80182A1BEF4D}" dt="2023-06-14T18:21:58.035" v="6" actId="47"/>
        <pc:sldMkLst>
          <pc:docMk/>
          <pc:sldMk cId="3243431511" sldId="297"/>
        </pc:sldMkLst>
      </pc:sldChg>
      <pc:sldChg chg="addSp delSp modSp add mod ord">
        <pc:chgData name="abhijit.stfc@hotmail.com" userId="14078d40fcee62e8" providerId="LiveId" clId="{9AAA5213-0AA1-4992-B5EF-80182A1BEF4D}" dt="2023-06-15T18:10:15.408" v="1302" actId="207"/>
        <pc:sldMkLst>
          <pc:docMk/>
          <pc:sldMk cId="1925103822" sldId="298"/>
        </pc:sldMkLst>
        <pc:spChg chg="add mod">
          <ac:chgData name="abhijit.stfc@hotmail.com" userId="14078d40fcee62e8" providerId="LiveId" clId="{9AAA5213-0AA1-4992-B5EF-80182A1BEF4D}" dt="2023-06-15T18:09:14.984" v="1299" actId="207"/>
          <ac:spMkLst>
            <pc:docMk/>
            <pc:sldMk cId="1925103822" sldId="298"/>
            <ac:spMk id="2" creationId="{F0A6B2E3-9FA4-747F-2C17-956693AFFF83}"/>
          </ac:spMkLst>
        </pc:spChg>
        <pc:spChg chg="add mod">
          <ac:chgData name="abhijit.stfc@hotmail.com" userId="14078d40fcee62e8" providerId="LiveId" clId="{9AAA5213-0AA1-4992-B5EF-80182A1BEF4D}" dt="2023-06-15T18:10:15.408" v="1302" actId="207"/>
          <ac:spMkLst>
            <pc:docMk/>
            <pc:sldMk cId="1925103822" sldId="298"/>
            <ac:spMk id="3" creationId="{41FC5DB4-D081-F342-92D5-8530C44760A2}"/>
          </ac:spMkLst>
        </pc:spChg>
        <pc:spChg chg="del mod">
          <ac:chgData name="abhijit.stfc@hotmail.com" userId="14078d40fcee62e8" providerId="LiveId" clId="{9AAA5213-0AA1-4992-B5EF-80182A1BEF4D}" dt="2023-06-14T18:41:23.314" v="115"/>
          <ac:spMkLst>
            <pc:docMk/>
            <pc:sldMk cId="1925103822" sldId="298"/>
            <ac:spMk id="3" creationId="{A8489635-546B-2884-8053-156CF8ED2820}"/>
          </ac:spMkLst>
        </pc:spChg>
      </pc:sldChg>
      <pc:sldChg chg="del">
        <pc:chgData name="abhijit.stfc@hotmail.com" userId="14078d40fcee62e8" providerId="LiveId" clId="{9AAA5213-0AA1-4992-B5EF-80182A1BEF4D}" dt="2023-06-14T18:21:58.035" v="6" actId="47"/>
        <pc:sldMkLst>
          <pc:docMk/>
          <pc:sldMk cId="3189038086" sldId="298"/>
        </pc:sldMkLst>
      </pc:sldChg>
      <pc:sldChg chg="addSp modSp add mod">
        <pc:chgData name="abhijit.stfc@hotmail.com" userId="14078d40fcee62e8" providerId="LiveId" clId="{9AAA5213-0AA1-4992-B5EF-80182A1BEF4D}" dt="2023-06-15T17:23:41.268" v="1173" actId="113"/>
        <pc:sldMkLst>
          <pc:docMk/>
          <pc:sldMk cId="304483279" sldId="299"/>
        </pc:sldMkLst>
        <pc:spChg chg="add mod">
          <ac:chgData name="abhijit.stfc@hotmail.com" userId="14078d40fcee62e8" providerId="LiveId" clId="{9AAA5213-0AA1-4992-B5EF-80182A1BEF4D}" dt="2023-06-14T18:47:17.337" v="183" actId="20577"/>
          <ac:spMkLst>
            <pc:docMk/>
            <pc:sldMk cId="304483279" sldId="299"/>
            <ac:spMk id="2" creationId="{43387978-7AB9-0B38-18D5-940C2F5CD54B}"/>
          </ac:spMkLst>
        </pc:spChg>
        <pc:spChg chg="add mod">
          <ac:chgData name="abhijit.stfc@hotmail.com" userId="14078d40fcee62e8" providerId="LiveId" clId="{9AAA5213-0AA1-4992-B5EF-80182A1BEF4D}" dt="2023-06-15T17:23:41.268" v="1173" actId="113"/>
          <ac:spMkLst>
            <pc:docMk/>
            <pc:sldMk cId="304483279" sldId="299"/>
            <ac:spMk id="3" creationId="{5FBC04BE-D9E1-F9A3-2C60-A35DD164B516}"/>
          </ac:spMkLst>
        </pc:spChg>
      </pc:sldChg>
      <pc:sldChg chg="del">
        <pc:chgData name="abhijit.stfc@hotmail.com" userId="14078d40fcee62e8" providerId="LiveId" clId="{9AAA5213-0AA1-4992-B5EF-80182A1BEF4D}" dt="2023-06-14T18:21:58.035" v="6" actId="47"/>
        <pc:sldMkLst>
          <pc:docMk/>
          <pc:sldMk cId="2781386321" sldId="299"/>
        </pc:sldMkLst>
      </pc:sldChg>
      <pc:sldChg chg="addSp delSp modSp add mod">
        <pc:chgData name="abhijit.stfc@hotmail.com" userId="14078d40fcee62e8" providerId="LiveId" clId="{9AAA5213-0AA1-4992-B5EF-80182A1BEF4D}" dt="2023-06-15T17:50:08.934" v="1224" actId="207"/>
        <pc:sldMkLst>
          <pc:docMk/>
          <pc:sldMk cId="614451833" sldId="300"/>
        </pc:sldMkLst>
        <pc:spChg chg="add mod">
          <ac:chgData name="abhijit.stfc@hotmail.com" userId="14078d40fcee62e8" providerId="LiveId" clId="{9AAA5213-0AA1-4992-B5EF-80182A1BEF4D}" dt="2023-06-15T15:51:48.185" v="528" actId="14100"/>
          <ac:spMkLst>
            <pc:docMk/>
            <pc:sldMk cId="614451833" sldId="300"/>
            <ac:spMk id="2" creationId="{B8ADA380-EA9E-D36D-F7EE-190F52C30EC2}"/>
          </ac:spMkLst>
        </pc:spChg>
        <pc:spChg chg="add mod">
          <ac:chgData name="abhijit.stfc@hotmail.com" userId="14078d40fcee62e8" providerId="LiveId" clId="{9AAA5213-0AA1-4992-B5EF-80182A1BEF4D}" dt="2023-06-15T17:50:08.934" v="1224" actId="207"/>
          <ac:spMkLst>
            <pc:docMk/>
            <pc:sldMk cId="614451833" sldId="300"/>
            <ac:spMk id="3" creationId="{EB392DB4-1F65-852A-9F9F-D3504D553775}"/>
          </ac:spMkLst>
        </pc:spChg>
        <pc:picChg chg="del">
          <ac:chgData name="abhijit.stfc@hotmail.com" userId="14078d40fcee62e8" providerId="LiveId" clId="{9AAA5213-0AA1-4992-B5EF-80182A1BEF4D}" dt="2023-06-15T15:43:50.304" v="187" actId="478"/>
          <ac:picMkLst>
            <pc:docMk/>
            <pc:sldMk cId="614451833" sldId="300"/>
            <ac:picMk id="1026" creationId="{8E9E42EE-35DD-5D4C-CCF6-AEE261436C18}"/>
          </ac:picMkLst>
        </pc:picChg>
      </pc:sldChg>
      <pc:sldChg chg="del">
        <pc:chgData name="abhijit.stfc@hotmail.com" userId="14078d40fcee62e8" providerId="LiveId" clId="{9AAA5213-0AA1-4992-B5EF-80182A1BEF4D}" dt="2023-06-14T18:21:58.035" v="6" actId="47"/>
        <pc:sldMkLst>
          <pc:docMk/>
          <pc:sldMk cId="3332914339" sldId="300"/>
        </pc:sldMkLst>
      </pc:sldChg>
      <pc:sldChg chg="new del">
        <pc:chgData name="abhijit.stfc@hotmail.com" userId="14078d40fcee62e8" providerId="LiveId" clId="{9AAA5213-0AA1-4992-B5EF-80182A1BEF4D}" dt="2023-06-15T15:33:50.474" v="185" actId="47"/>
        <pc:sldMkLst>
          <pc:docMk/>
          <pc:sldMk cId="3677979356" sldId="300"/>
        </pc:sldMkLst>
      </pc:sldChg>
      <pc:sldChg chg="del">
        <pc:chgData name="abhijit.stfc@hotmail.com" userId="14078d40fcee62e8" providerId="LiveId" clId="{9AAA5213-0AA1-4992-B5EF-80182A1BEF4D}" dt="2023-06-14T18:21:58.035" v="6" actId="47"/>
        <pc:sldMkLst>
          <pc:docMk/>
          <pc:sldMk cId="2181055349" sldId="301"/>
        </pc:sldMkLst>
      </pc:sldChg>
      <pc:sldChg chg="addSp delSp modSp add mod">
        <pc:chgData name="abhijit.stfc@hotmail.com" userId="14078d40fcee62e8" providerId="LiveId" clId="{9AAA5213-0AA1-4992-B5EF-80182A1BEF4D}" dt="2023-06-15T17:50:26.979" v="1227" actId="207"/>
        <pc:sldMkLst>
          <pc:docMk/>
          <pc:sldMk cId="3136107090" sldId="301"/>
        </pc:sldMkLst>
        <pc:spChg chg="add mod">
          <ac:chgData name="abhijit.stfc@hotmail.com" userId="14078d40fcee62e8" providerId="LiveId" clId="{9AAA5213-0AA1-4992-B5EF-80182A1BEF4D}" dt="2023-06-15T17:50:26.979" v="1227" actId="207"/>
          <ac:spMkLst>
            <pc:docMk/>
            <pc:sldMk cId="3136107090" sldId="301"/>
            <ac:spMk id="2" creationId="{F0FCD9BE-08EC-C0A5-3045-3C54E9260321}"/>
          </ac:spMkLst>
        </pc:spChg>
        <pc:spChg chg="add mod">
          <ac:chgData name="abhijit.stfc@hotmail.com" userId="14078d40fcee62e8" providerId="LiveId" clId="{9AAA5213-0AA1-4992-B5EF-80182A1BEF4D}" dt="2023-06-15T15:59:00.672" v="837" actId="20577"/>
          <ac:spMkLst>
            <pc:docMk/>
            <pc:sldMk cId="3136107090" sldId="301"/>
            <ac:spMk id="3" creationId="{1CD193C4-BA9D-E313-BFED-31BF1C588A46}"/>
          </ac:spMkLst>
        </pc:spChg>
        <pc:picChg chg="del">
          <ac:chgData name="abhijit.stfc@hotmail.com" userId="14078d40fcee62e8" providerId="LiveId" clId="{9AAA5213-0AA1-4992-B5EF-80182A1BEF4D}" dt="2023-06-15T15:55:30.115" v="577" actId="478"/>
          <ac:picMkLst>
            <pc:docMk/>
            <pc:sldMk cId="3136107090" sldId="301"/>
            <ac:picMk id="1026" creationId="{EFDD1DC1-C7F2-A614-4FC1-38A8FA396D4F}"/>
          </ac:picMkLst>
        </pc:picChg>
      </pc:sldChg>
      <pc:sldChg chg="del">
        <pc:chgData name="abhijit.stfc@hotmail.com" userId="14078d40fcee62e8" providerId="LiveId" clId="{9AAA5213-0AA1-4992-B5EF-80182A1BEF4D}" dt="2023-06-14T18:21:58.035" v="6" actId="47"/>
        <pc:sldMkLst>
          <pc:docMk/>
          <pc:sldMk cId="3212589089" sldId="302"/>
        </pc:sldMkLst>
      </pc:sldChg>
      <pc:sldChg chg="addSp delSp modSp add mod">
        <pc:chgData name="abhijit.stfc@hotmail.com" userId="14078d40fcee62e8" providerId="LiveId" clId="{9AAA5213-0AA1-4992-B5EF-80182A1BEF4D}" dt="2023-06-15T16:25:16.443" v="944" actId="14100"/>
        <pc:sldMkLst>
          <pc:docMk/>
          <pc:sldMk cId="3981692588" sldId="302"/>
        </pc:sldMkLst>
        <pc:spChg chg="add del mod">
          <ac:chgData name="abhijit.stfc@hotmail.com" userId="14078d40fcee62e8" providerId="LiveId" clId="{9AAA5213-0AA1-4992-B5EF-80182A1BEF4D}" dt="2023-06-15T16:14:13.600" v="846" actId="478"/>
          <ac:spMkLst>
            <pc:docMk/>
            <pc:sldMk cId="3981692588" sldId="302"/>
            <ac:spMk id="2" creationId="{198D6D6C-19B1-8F6B-E841-B98D77551D88}"/>
          </ac:spMkLst>
        </pc:spChg>
        <pc:spChg chg="add mod">
          <ac:chgData name="abhijit.stfc@hotmail.com" userId="14078d40fcee62e8" providerId="LiveId" clId="{9AAA5213-0AA1-4992-B5EF-80182A1BEF4D}" dt="2023-06-15T16:25:16.443" v="944" actId="14100"/>
          <ac:spMkLst>
            <pc:docMk/>
            <pc:sldMk cId="3981692588" sldId="302"/>
            <ac:spMk id="3" creationId="{FE34772F-275E-EB0B-2032-D1ECA76EE02E}"/>
          </ac:spMkLst>
        </pc:spChg>
        <pc:spChg chg="add del">
          <ac:chgData name="abhijit.stfc@hotmail.com" userId="14078d40fcee62e8" providerId="LiveId" clId="{9AAA5213-0AA1-4992-B5EF-80182A1BEF4D}" dt="2023-06-15T16:16:43.037" v="850"/>
          <ac:spMkLst>
            <pc:docMk/>
            <pc:sldMk cId="3981692588" sldId="302"/>
            <ac:spMk id="5" creationId="{CD652D1D-2B7F-2DF6-9EFE-647C401FCC22}"/>
          </ac:spMkLst>
        </pc:spChg>
        <pc:graphicFrameChg chg="add del mod">
          <ac:chgData name="abhijit.stfc@hotmail.com" userId="14078d40fcee62e8" providerId="LiveId" clId="{9AAA5213-0AA1-4992-B5EF-80182A1BEF4D}" dt="2023-06-15T16:16:43.037" v="850"/>
          <ac:graphicFrameMkLst>
            <pc:docMk/>
            <pc:sldMk cId="3981692588" sldId="302"/>
            <ac:graphicFrameMk id="6" creationId="{0091C425-913D-F344-C5D9-238A6868B3A9}"/>
          </ac:graphicFrameMkLst>
        </pc:graphicFrameChg>
        <pc:picChg chg="del">
          <ac:chgData name="abhijit.stfc@hotmail.com" userId="14078d40fcee62e8" providerId="LiveId" clId="{9AAA5213-0AA1-4992-B5EF-80182A1BEF4D}" dt="2023-06-15T16:13:24.357" v="839" actId="478"/>
          <ac:picMkLst>
            <pc:docMk/>
            <pc:sldMk cId="3981692588" sldId="302"/>
            <ac:picMk id="2050" creationId="{15ADC29D-DC27-181F-1EF1-E3C7B532B28D}"/>
          </ac:picMkLst>
        </pc:picChg>
      </pc:sldChg>
      <pc:sldChg chg="addSp delSp modSp add mod">
        <pc:chgData name="abhijit.stfc@hotmail.com" userId="14078d40fcee62e8" providerId="LiveId" clId="{9AAA5213-0AA1-4992-B5EF-80182A1BEF4D}" dt="2023-06-15T17:49:09.608" v="1222" actId="207"/>
        <pc:sldMkLst>
          <pc:docMk/>
          <pc:sldMk cId="439306641" sldId="303"/>
        </pc:sldMkLst>
        <pc:spChg chg="add mod">
          <ac:chgData name="abhijit.stfc@hotmail.com" userId="14078d40fcee62e8" providerId="LiveId" clId="{9AAA5213-0AA1-4992-B5EF-80182A1BEF4D}" dt="2023-06-15T17:49:09.608" v="1222" actId="207"/>
          <ac:spMkLst>
            <pc:docMk/>
            <pc:sldMk cId="439306641" sldId="303"/>
            <ac:spMk id="2" creationId="{A01C6D35-3F7A-CB1C-D1E5-EB2FA9E9BBEF}"/>
          </ac:spMkLst>
        </pc:spChg>
        <pc:picChg chg="del">
          <ac:chgData name="abhijit.stfc@hotmail.com" userId="14078d40fcee62e8" providerId="LiveId" clId="{9AAA5213-0AA1-4992-B5EF-80182A1BEF4D}" dt="2023-06-15T17:40:58.947" v="1175" actId="478"/>
          <ac:picMkLst>
            <pc:docMk/>
            <pc:sldMk cId="439306641" sldId="303"/>
            <ac:picMk id="2050" creationId="{4B7BFC2E-30D1-6818-E4A7-9ED8EA8692E3}"/>
          </ac:picMkLst>
        </pc:picChg>
        <pc:picChg chg="del">
          <ac:chgData name="abhijit.stfc@hotmail.com" userId="14078d40fcee62e8" providerId="LiveId" clId="{9AAA5213-0AA1-4992-B5EF-80182A1BEF4D}" dt="2023-06-15T17:41:00.792" v="1176" actId="478"/>
          <ac:picMkLst>
            <pc:docMk/>
            <pc:sldMk cId="439306641" sldId="303"/>
            <ac:picMk id="3074" creationId="{5300995F-52AB-41EC-06E0-E37F13FFEA78}"/>
          </ac:picMkLst>
        </pc:picChg>
      </pc:sldChg>
      <pc:sldChg chg="del">
        <pc:chgData name="abhijit.stfc@hotmail.com" userId="14078d40fcee62e8" providerId="LiveId" clId="{9AAA5213-0AA1-4992-B5EF-80182A1BEF4D}" dt="2023-06-14T18:21:58.035" v="6" actId="47"/>
        <pc:sldMkLst>
          <pc:docMk/>
          <pc:sldMk cId="2130994559" sldId="304"/>
        </pc:sldMkLst>
      </pc:sldChg>
      <pc:sldChg chg="del">
        <pc:chgData name="abhijit.stfc@hotmail.com" userId="14078d40fcee62e8" providerId="LiveId" clId="{9AAA5213-0AA1-4992-B5EF-80182A1BEF4D}" dt="2023-06-14T18:21:58.035" v="6" actId="47"/>
        <pc:sldMkLst>
          <pc:docMk/>
          <pc:sldMk cId="3066700239" sldId="305"/>
        </pc:sldMkLst>
      </pc:sldChg>
      <pc:sldChg chg="del">
        <pc:chgData name="abhijit.stfc@hotmail.com" userId="14078d40fcee62e8" providerId="LiveId" clId="{9AAA5213-0AA1-4992-B5EF-80182A1BEF4D}" dt="2023-06-14T18:21:58.035" v="6" actId="47"/>
        <pc:sldMkLst>
          <pc:docMk/>
          <pc:sldMk cId="1173779555" sldId="306"/>
        </pc:sldMkLst>
      </pc:sldChg>
      <pc:sldChg chg="del">
        <pc:chgData name="abhijit.stfc@hotmail.com" userId="14078d40fcee62e8" providerId="LiveId" clId="{9AAA5213-0AA1-4992-B5EF-80182A1BEF4D}" dt="2023-06-14T18:21:58.035" v="6" actId="47"/>
        <pc:sldMkLst>
          <pc:docMk/>
          <pc:sldMk cId="2633199614" sldId="307"/>
        </pc:sldMkLst>
      </pc:sldChg>
      <pc:sldChg chg="del">
        <pc:chgData name="abhijit.stfc@hotmail.com" userId="14078d40fcee62e8" providerId="LiveId" clId="{9AAA5213-0AA1-4992-B5EF-80182A1BEF4D}" dt="2023-06-14T18:21:58.035" v="6" actId="47"/>
        <pc:sldMkLst>
          <pc:docMk/>
          <pc:sldMk cId="2318368001" sldId="308"/>
        </pc:sldMkLst>
      </pc:sldChg>
      <pc:sldChg chg="del">
        <pc:chgData name="abhijit.stfc@hotmail.com" userId="14078d40fcee62e8" providerId="LiveId" clId="{9AAA5213-0AA1-4992-B5EF-80182A1BEF4D}" dt="2023-06-14T18:21:58.035" v="6" actId="47"/>
        <pc:sldMkLst>
          <pc:docMk/>
          <pc:sldMk cId="426902116" sldId="309"/>
        </pc:sldMkLst>
      </pc:sldChg>
      <pc:sldChg chg="del">
        <pc:chgData name="abhijit.stfc@hotmail.com" userId="14078d40fcee62e8" providerId="LiveId" clId="{9AAA5213-0AA1-4992-B5EF-80182A1BEF4D}" dt="2023-06-14T18:21:58.035" v="6" actId="47"/>
        <pc:sldMkLst>
          <pc:docMk/>
          <pc:sldMk cId="311123597" sldId="31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41979E-9DD3-425C-8036-E363AF3F50B2}" type="datetimeFigureOut">
              <a:rPr lang="en-IN" smtClean="0"/>
              <a:t>15-06-2023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34D7B0-DF56-41CD-9A69-4315144C9F29}" type="slidenum">
              <a:rPr lang="en-IN" smtClean="0"/>
              <a:t>‹#›</a:t>
            </a:fld>
            <a:endParaRPr lang="en-IN"/>
          </a:p>
        </p:txBody>
      </p:sp>
    </p:spTree>
    <p:extLst>
      <p:ext uri="{BB962C8B-B14F-4D97-AF65-F5344CB8AC3E}">
        <p14:creationId xmlns:p14="http://schemas.microsoft.com/office/powerpoint/2010/main" val="3003872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39FAC-E396-46F6-A23E-683DD62F06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8ED5EA-1749-4243-9F1F-EAB67C9477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A7053B-415C-4DF9-9572-6B48899761DA}"/>
              </a:ext>
            </a:extLst>
          </p:cNvPr>
          <p:cNvSpPr>
            <a:spLocks noGrp="1"/>
          </p:cNvSpPr>
          <p:nvPr>
            <p:ph type="dt" sz="half" idx="10"/>
          </p:nvPr>
        </p:nvSpPr>
        <p:spPr/>
        <p:txBody>
          <a:bodyPr/>
          <a:lstStyle/>
          <a:p>
            <a:fld id="{329B78C6-1089-40E6-8660-16B9159619FF}" type="datetimeFigureOut">
              <a:rPr lang="en-US" smtClean="0"/>
              <a:t>6/15/2023</a:t>
            </a:fld>
            <a:endParaRPr lang="en-US"/>
          </a:p>
        </p:txBody>
      </p:sp>
      <p:sp>
        <p:nvSpPr>
          <p:cNvPr id="5" name="Footer Placeholder 4">
            <a:extLst>
              <a:ext uri="{FF2B5EF4-FFF2-40B4-BE49-F238E27FC236}">
                <a16:creationId xmlns:a16="http://schemas.microsoft.com/office/drawing/2014/main" id="{417D5515-9B3B-451E-9475-8A4482880B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C6673E-A62B-48BB-86E4-B96374583433}"/>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3108397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1942D-5C60-4D01-8B02-27FD2CAFD8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DD17E5-BCE7-47C2-92DD-2FD8D9F661D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3786F3-33EA-4035-B9A8-C7ED1FF7CFAD}"/>
              </a:ext>
            </a:extLst>
          </p:cNvPr>
          <p:cNvSpPr>
            <a:spLocks noGrp="1"/>
          </p:cNvSpPr>
          <p:nvPr>
            <p:ph type="dt" sz="half" idx="10"/>
          </p:nvPr>
        </p:nvSpPr>
        <p:spPr/>
        <p:txBody>
          <a:bodyPr/>
          <a:lstStyle/>
          <a:p>
            <a:fld id="{329B78C6-1089-40E6-8660-16B9159619FF}" type="datetimeFigureOut">
              <a:rPr lang="en-US" smtClean="0"/>
              <a:t>6/15/2023</a:t>
            </a:fld>
            <a:endParaRPr lang="en-US"/>
          </a:p>
        </p:txBody>
      </p:sp>
      <p:sp>
        <p:nvSpPr>
          <p:cNvPr id="5" name="Footer Placeholder 4">
            <a:extLst>
              <a:ext uri="{FF2B5EF4-FFF2-40B4-BE49-F238E27FC236}">
                <a16:creationId xmlns:a16="http://schemas.microsoft.com/office/drawing/2014/main" id="{8435C2E1-A509-4143-AA3F-D82B635165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728801-9F02-4921-B11C-71080523C449}"/>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538822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DB19F7-3278-47E2-ABC2-4A040F2227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8E75A9-71E9-4EDB-A263-62735F9924D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953725-DD3D-44C0-B945-16AA2B4E7BF4}"/>
              </a:ext>
            </a:extLst>
          </p:cNvPr>
          <p:cNvSpPr>
            <a:spLocks noGrp="1"/>
          </p:cNvSpPr>
          <p:nvPr>
            <p:ph type="dt" sz="half" idx="10"/>
          </p:nvPr>
        </p:nvSpPr>
        <p:spPr/>
        <p:txBody>
          <a:bodyPr/>
          <a:lstStyle/>
          <a:p>
            <a:fld id="{329B78C6-1089-40E6-8660-16B9159619FF}" type="datetimeFigureOut">
              <a:rPr lang="en-US" smtClean="0"/>
              <a:t>6/15/2023</a:t>
            </a:fld>
            <a:endParaRPr lang="en-US"/>
          </a:p>
        </p:txBody>
      </p:sp>
      <p:sp>
        <p:nvSpPr>
          <p:cNvPr id="5" name="Footer Placeholder 4">
            <a:extLst>
              <a:ext uri="{FF2B5EF4-FFF2-40B4-BE49-F238E27FC236}">
                <a16:creationId xmlns:a16="http://schemas.microsoft.com/office/drawing/2014/main" id="{9D0D169C-4C8A-45F8-B0BA-623D57C063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F3C75A-AF27-41F3-B8C3-CD6DA9B6EC6D}"/>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2366996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F8535-67D5-4A0F-897B-EB8609AD50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634505-19B0-40F3-A36B-C7714C1E0C8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C67E22-6627-4CBB-8908-4E35D2B9468B}"/>
              </a:ext>
            </a:extLst>
          </p:cNvPr>
          <p:cNvSpPr>
            <a:spLocks noGrp="1"/>
          </p:cNvSpPr>
          <p:nvPr>
            <p:ph type="dt" sz="half" idx="10"/>
          </p:nvPr>
        </p:nvSpPr>
        <p:spPr/>
        <p:txBody>
          <a:bodyPr/>
          <a:lstStyle/>
          <a:p>
            <a:fld id="{329B78C6-1089-40E6-8660-16B9159619FF}" type="datetimeFigureOut">
              <a:rPr lang="en-US" smtClean="0"/>
              <a:t>6/15/2023</a:t>
            </a:fld>
            <a:endParaRPr lang="en-US"/>
          </a:p>
        </p:txBody>
      </p:sp>
      <p:sp>
        <p:nvSpPr>
          <p:cNvPr id="5" name="Footer Placeholder 4">
            <a:extLst>
              <a:ext uri="{FF2B5EF4-FFF2-40B4-BE49-F238E27FC236}">
                <a16:creationId xmlns:a16="http://schemas.microsoft.com/office/drawing/2014/main" id="{A03DF0A1-CEF6-405D-A425-BF24A88E9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AFF6CF-8EE1-4221-BF35-87099DF042A6}"/>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394732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69CD4-2768-4142-89F1-C34AD79F99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69E455-E027-4F8A-A57F-0A5900A198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3C28A6F-1048-4275-A002-6B665F8B35CB}"/>
              </a:ext>
            </a:extLst>
          </p:cNvPr>
          <p:cNvSpPr>
            <a:spLocks noGrp="1"/>
          </p:cNvSpPr>
          <p:nvPr>
            <p:ph type="dt" sz="half" idx="10"/>
          </p:nvPr>
        </p:nvSpPr>
        <p:spPr/>
        <p:txBody>
          <a:bodyPr/>
          <a:lstStyle/>
          <a:p>
            <a:fld id="{329B78C6-1089-40E6-8660-16B9159619FF}" type="datetimeFigureOut">
              <a:rPr lang="en-US" smtClean="0"/>
              <a:t>6/15/2023</a:t>
            </a:fld>
            <a:endParaRPr lang="en-US"/>
          </a:p>
        </p:txBody>
      </p:sp>
      <p:sp>
        <p:nvSpPr>
          <p:cNvPr id="5" name="Footer Placeholder 4">
            <a:extLst>
              <a:ext uri="{FF2B5EF4-FFF2-40B4-BE49-F238E27FC236}">
                <a16:creationId xmlns:a16="http://schemas.microsoft.com/office/drawing/2014/main" id="{F60CEDC6-1EC4-4401-ADAF-36FB72B1B1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E1C7CA-06F4-4085-BB6D-1EC80D3AE199}"/>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3538771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3AEDA-D781-4F15-BF80-3832B6A9EF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A18A87-66C8-4086-8757-D1F85D7C0E2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D5C546A-10B9-4F5E-B37D-3D854C691A6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83ABFD-645B-4F09-A80B-44C3EAB9AFA4}"/>
              </a:ext>
            </a:extLst>
          </p:cNvPr>
          <p:cNvSpPr>
            <a:spLocks noGrp="1"/>
          </p:cNvSpPr>
          <p:nvPr>
            <p:ph type="dt" sz="half" idx="10"/>
          </p:nvPr>
        </p:nvSpPr>
        <p:spPr/>
        <p:txBody>
          <a:bodyPr/>
          <a:lstStyle/>
          <a:p>
            <a:fld id="{329B78C6-1089-40E6-8660-16B9159619FF}" type="datetimeFigureOut">
              <a:rPr lang="en-US" smtClean="0"/>
              <a:t>6/15/2023</a:t>
            </a:fld>
            <a:endParaRPr lang="en-US"/>
          </a:p>
        </p:txBody>
      </p:sp>
      <p:sp>
        <p:nvSpPr>
          <p:cNvPr id="6" name="Footer Placeholder 5">
            <a:extLst>
              <a:ext uri="{FF2B5EF4-FFF2-40B4-BE49-F238E27FC236}">
                <a16:creationId xmlns:a16="http://schemas.microsoft.com/office/drawing/2014/main" id="{33C4A5DF-ADAB-4021-8FA5-5579010945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EFB5D4-60AF-4515-9A00-E88766495A4B}"/>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2780474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DC016-6418-474F-8F9A-4D68728DF7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2C9CE0-5613-4A21-A5EB-7B3BB1E4C4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A05C5D0-7A49-47A6-B0FE-F2580B87855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0B7A60-A1C2-4D3B-8E17-DFCEB839B3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1C47CA9-DF31-4017-BDDD-E17A9A993C3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365E6F-3579-4219-A21E-1CCF2EA771E4}"/>
              </a:ext>
            </a:extLst>
          </p:cNvPr>
          <p:cNvSpPr>
            <a:spLocks noGrp="1"/>
          </p:cNvSpPr>
          <p:nvPr>
            <p:ph type="dt" sz="half" idx="10"/>
          </p:nvPr>
        </p:nvSpPr>
        <p:spPr/>
        <p:txBody>
          <a:bodyPr/>
          <a:lstStyle/>
          <a:p>
            <a:fld id="{329B78C6-1089-40E6-8660-16B9159619FF}" type="datetimeFigureOut">
              <a:rPr lang="en-US" smtClean="0"/>
              <a:t>6/15/2023</a:t>
            </a:fld>
            <a:endParaRPr lang="en-US"/>
          </a:p>
        </p:txBody>
      </p:sp>
      <p:sp>
        <p:nvSpPr>
          <p:cNvPr id="8" name="Footer Placeholder 7">
            <a:extLst>
              <a:ext uri="{FF2B5EF4-FFF2-40B4-BE49-F238E27FC236}">
                <a16:creationId xmlns:a16="http://schemas.microsoft.com/office/drawing/2014/main" id="{611DDD49-484E-4C49-A628-CB2E28FBC8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828C78-94C3-45D4-B336-59324DF368DA}"/>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2880558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F533A-C04E-4350-B4F5-E386FC1761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0A9271-7BA1-4E66-8F75-C9F5D4E0AC3B}"/>
              </a:ext>
            </a:extLst>
          </p:cNvPr>
          <p:cNvSpPr>
            <a:spLocks noGrp="1"/>
          </p:cNvSpPr>
          <p:nvPr>
            <p:ph type="dt" sz="half" idx="10"/>
          </p:nvPr>
        </p:nvSpPr>
        <p:spPr/>
        <p:txBody>
          <a:bodyPr/>
          <a:lstStyle/>
          <a:p>
            <a:fld id="{329B78C6-1089-40E6-8660-16B9159619FF}" type="datetimeFigureOut">
              <a:rPr lang="en-US" smtClean="0"/>
              <a:t>6/15/2023</a:t>
            </a:fld>
            <a:endParaRPr lang="en-US"/>
          </a:p>
        </p:txBody>
      </p:sp>
      <p:sp>
        <p:nvSpPr>
          <p:cNvPr id="4" name="Footer Placeholder 3">
            <a:extLst>
              <a:ext uri="{FF2B5EF4-FFF2-40B4-BE49-F238E27FC236}">
                <a16:creationId xmlns:a16="http://schemas.microsoft.com/office/drawing/2014/main" id="{3536EC27-5B70-4D5F-9A49-3260F51D53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456E2F-09D7-413E-AA30-7CE278D8DB7E}"/>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1613461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9A0172-2FC5-44F4-A814-51B3D08B0D25}"/>
              </a:ext>
            </a:extLst>
          </p:cNvPr>
          <p:cNvSpPr>
            <a:spLocks noGrp="1"/>
          </p:cNvSpPr>
          <p:nvPr>
            <p:ph type="dt" sz="half" idx="10"/>
          </p:nvPr>
        </p:nvSpPr>
        <p:spPr/>
        <p:txBody>
          <a:bodyPr/>
          <a:lstStyle/>
          <a:p>
            <a:fld id="{329B78C6-1089-40E6-8660-16B9159619FF}" type="datetimeFigureOut">
              <a:rPr lang="en-US" smtClean="0"/>
              <a:t>6/15/2023</a:t>
            </a:fld>
            <a:endParaRPr lang="en-US"/>
          </a:p>
        </p:txBody>
      </p:sp>
      <p:sp>
        <p:nvSpPr>
          <p:cNvPr id="3" name="Footer Placeholder 2">
            <a:extLst>
              <a:ext uri="{FF2B5EF4-FFF2-40B4-BE49-F238E27FC236}">
                <a16:creationId xmlns:a16="http://schemas.microsoft.com/office/drawing/2014/main" id="{59C71574-6BAB-48A4-A8CB-9448998303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09B01B-2A78-4630-83AA-CAB936CC27B1}"/>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921223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B14A7-DEB5-4A66-BD3E-0E72E16B3B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EEBF3C-9803-42C4-B6DF-8DE9DB5310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B2F227-3640-469F-9247-ECE7CA7392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BCAF97E-54BB-4644-8BDF-DD97C8D5BD9B}"/>
              </a:ext>
            </a:extLst>
          </p:cNvPr>
          <p:cNvSpPr>
            <a:spLocks noGrp="1"/>
          </p:cNvSpPr>
          <p:nvPr>
            <p:ph type="dt" sz="half" idx="10"/>
          </p:nvPr>
        </p:nvSpPr>
        <p:spPr/>
        <p:txBody>
          <a:bodyPr/>
          <a:lstStyle/>
          <a:p>
            <a:fld id="{329B78C6-1089-40E6-8660-16B9159619FF}" type="datetimeFigureOut">
              <a:rPr lang="en-US" smtClean="0"/>
              <a:t>6/15/2023</a:t>
            </a:fld>
            <a:endParaRPr lang="en-US"/>
          </a:p>
        </p:txBody>
      </p:sp>
      <p:sp>
        <p:nvSpPr>
          <p:cNvPr id="6" name="Footer Placeholder 5">
            <a:extLst>
              <a:ext uri="{FF2B5EF4-FFF2-40B4-BE49-F238E27FC236}">
                <a16:creationId xmlns:a16="http://schemas.microsoft.com/office/drawing/2014/main" id="{55F83586-2677-431B-BDB2-FD2B3B8123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41F48B-47BD-4138-A5D6-4565F50CE89C}"/>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221295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E9731-1AE5-4D3E-B587-64B19437E7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9F50DD-9D83-4072-A0B2-E5B070D84B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69C13B-5A8A-4B4D-A2E9-04515CE85C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FE6D1A-61A4-4D1B-B9B5-41D10A1BFB7C}"/>
              </a:ext>
            </a:extLst>
          </p:cNvPr>
          <p:cNvSpPr>
            <a:spLocks noGrp="1"/>
          </p:cNvSpPr>
          <p:nvPr>
            <p:ph type="dt" sz="half" idx="10"/>
          </p:nvPr>
        </p:nvSpPr>
        <p:spPr/>
        <p:txBody>
          <a:bodyPr/>
          <a:lstStyle/>
          <a:p>
            <a:fld id="{329B78C6-1089-40E6-8660-16B9159619FF}" type="datetimeFigureOut">
              <a:rPr lang="en-US" smtClean="0"/>
              <a:t>6/15/2023</a:t>
            </a:fld>
            <a:endParaRPr lang="en-US"/>
          </a:p>
        </p:txBody>
      </p:sp>
      <p:sp>
        <p:nvSpPr>
          <p:cNvPr id="6" name="Footer Placeholder 5">
            <a:extLst>
              <a:ext uri="{FF2B5EF4-FFF2-40B4-BE49-F238E27FC236}">
                <a16:creationId xmlns:a16="http://schemas.microsoft.com/office/drawing/2014/main" id="{21636E53-A167-4A3D-9A12-5BE61B9C69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7ABDD8-6214-43A4-835F-E7FDEF471B5C}"/>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235259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C3A5C1-5739-4EFA-949A-F0B3669A0E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FDE9D6-8692-43C7-916E-7BBE1D6EF8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01E629-A56C-4C34-AE9F-16578DC878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9B78C6-1089-40E6-8660-16B9159619FF}" type="datetimeFigureOut">
              <a:rPr lang="en-US" smtClean="0"/>
              <a:t>6/15/2023</a:t>
            </a:fld>
            <a:endParaRPr lang="en-US"/>
          </a:p>
        </p:txBody>
      </p:sp>
      <p:sp>
        <p:nvSpPr>
          <p:cNvPr id="5" name="Footer Placeholder 4">
            <a:extLst>
              <a:ext uri="{FF2B5EF4-FFF2-40B4-BE49-F238E27FC236}">
                <a16:creationId xmlns:a16="http://schemas.microsoft.com/office/drawing/2014/main" id="{EE1FB4AF-E0F7-4E6D-8BDB-D57EFD29DF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082B6C-3F7C-43F2-8739-561C234EA1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369528-07AC-43B4-A9E6-383C1637F765}" type="slidenum">
              <a:rPr lang="en-US" smtClean="0"/>
              <a:t>‹#›</a:t>
            </a:fld>
            <a:endParaRPr lang="en-US"/>
          </a:p>
        </p:txBody>
      </p:sp>
    </p:spTree>
    <p:extLst>
      <p:ext uri="{BB962C8B-B14F-4D97-AF65-F5344CB8AC3E}">
        <p14:creationId xmlns:p14="http://schemas.microsoft.com/office/powerpoint/2010/main" val="3829254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50" y="97258"/>
            <a:ext cx="1765616" cy="579988"/>
          </a:xfrm>
          <a:prstGeom prst="rect">
            <a:avLst/>
          </a:prstGeom>
        </p:spPr>
      </p:pic>
      <p:sp>
        <p:nvSpPr>
          <p:cNvPr id="3" name="Oval 2">
            <a:extLst>
              <a:ext uri="{FF2B5EF4-FFF2-40B4-BE49-F238E27FC236}">
                <a16:creationId xmlns:a16="http://schemas.microsoft.com/office/drawing/2014/main" id="{36776AEB-2594-7711-311A-C36C309F214A}"/>
              </a:ext>
            </a:extLst>
          </p:cNvPr>
          <p:cNvSpPr/>
          <p:nvPr/>
        </p:nvSpPr>
        <p:spPr>
          <a:xfrm>
            <a:off x="9759820" y="387253"/>
            <a:ext cx="1765616" cy="8817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Session-2</a:t>
            </a:r>
            <a:endParaRPr lang="en-IN" dirty="0"/>
          </a:p>
        </p:txBody>
      </p:sp>
      <p:sp>
        <p:nvSpPr>
          <p:cNvPr id="2" name="TextBox 1">
            <a:extLst>
              <a:ext uri="{FF2B5EF4-FFF2-40B4-BE49-F238E27FC236}">
                <a16:creationId xmlns:a16="http://schemas.microsoft.com/office/drawing/2014/main" id="{4FCEB0FC-9887-38C6-2300-F9E4401B3DDF}"/>
              </a:ext>
            </a:extLst>
          </p:cNvPr>
          <p:cNvSpPr txBox="1"/>
          <p:nvPr/>
        </p:nvSpPr>
        <p:spPr>
          <a:xfrm>
            <a:off x="685800" y="1408922"/>
            <a:ext cx="10128380" cy="2308324"/>
          </a:xfrm>
          <a:prstGeom prst="rect">
            <a:avLst/>
          </a:prstGeom>
          <a:noFill/>
        </p:spPr>
        <p:txBody>
          <a:bodyPr wrap="square" rtlCol="0">
            <a:spAutoFit/>
          </a:bodyPr>
          <a:lstStyle/>
          <a:p>
            <a:pPr algn="ctr"/>
            <a:endParaRPr lang="en-US" sz="4800" dirty="0">
              <a:latin typeface="Arial Black" panose="020B0A04020102020204" pitchFamily="34" charset="0"/>
            </a:endParaRPr>
          </a:p>
          <a:p>
            <a:pPr algn="ctr"/>
            <a:endParaRPr lang="en-US" sz="4800" dirty="0">
              <a:latin typeface="Arial Black" panose="020B0A04020102020204" pitchFamily="34" charset="0"/>
            </a:endParaRPr>
          </a:p>
          <a:p>
            <a:pPr algn="ctr"/>
            <a:r>
              <a:rPr lang="en-US" sz="4800" dirty="0">
                <a:latin typeface="Arial Black" panose="020B0A04020102020204" pitchFamily="34" charset="0"/>
              </a:rPr>
              <a:t>Bonds &amp; Loans</a:t>
            </a:r>
            <a:endParaRPr lang="en-IN" sz="4800" dirty="0">
              <a:latin typeface="Arial Black" panose="020B0A04020102020204" pitchFamily="34" charset="0"/>
            </a:endParaRPr>
          </a:p>
        </p:txBody>
      </p:sp>
    </p:spTree>
    <p:extLst>
      <p:ext uri="{BB962C8B-B14F-4D97-AF65-F5344CB8AC3E}">
        <p14:creationId xmlns:p14="http://schemas.microsoft.com/office/powerpoint/2010/main" val="1311866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50" y="143912"/>
            <a:ext cx="1765616" cy="579988"/>
          </a:xfrm>
          <a:prstGeom prst="rect">
            <a:avLst/>
          </a:prstGeom>
        </p:spPr>
      </p:pic>
      <p:pic>
        <p:nvPicPr>
          <p:cNvPr id="4098" name="Picture 2" descr="Term Structure of Interest Rates – All You Need To Know">
            <a:extLst>
              <a:ext uri="{FF2B5EF4-FFF2-40B4-BE49-F238E27FC236}">
                <a16:creationId xmlns:a16="http://schemas.microsoft.com/office/drawing/2014/main" id="{E371780C-3FD0-2FFD-DA5C-7D5DAB590A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2996" y="579572"/>
            <a:ext cx="5355771" cy="5754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4906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50" y="143912"/>
            <a:ext cx="1765616" cy="579988"/>
          </a:xfrm>
          <a:prstGeom prst="rect">
            <a:avLst/>
          </a:prstGeom>
        </p:spPr>
      </p:pic>
      <p:pic>
        <p:nvPicPr>
          <p:cNvPr id="3074" name="Picture 2" descr="Types and Shifts in a Yield Curve | Fixed Income India">
            <a:extLst>
              <a:ext uri="{FF2B5EF4-FFF2-40B4-BE49-F238E27FC236}">
                <a16:creationId xmlns:a16="http://schemas.microsoft.com/office/drawing/2014/main" id="{5300995F-52AB-41EC-06E0-E37F13FFEA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5419" y="1800808"/>
            <a:ext cx="4912352" cy="380240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The Predictive Powers of the Bond Yield Curve">
            <a:extLst>
              <a:ext uri="{FF2B5EF4-FFF2-40B4-BE49-F238E27FC236}">
                <a16:creationId xmlns:a16="http://schemas.microsoft.com/office/drawing/2014/main" id="{4B7BFC2E-30D1-6818-E4A7-9ED8EA8692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3100" y="2390754"/>
            <a:ext cx="3868201" cy="2622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2049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50" y="143912"/>
            <a:ext cx="1765616" cy="579988"/>
          </a:xfrm>
          <a:prstGeom prst="rect">
            <a:avLst/>
          </a:prstGeom>
        </p:spPr>
      </p:pic>
      <p:sp>
        <p:nvSpPr>
          <p:cNvPr id="2" name="Rectangle 1">
            <a:extLst>
              <a:ext uri="{FF2B5EF4-FFF2-40B4-BE49-F238E27FC236}">
                <a16:creationId xmlns:a16="http://schemas.microsoft.com/office/drawing/2014/main" id="{A01C6D35-3F7A-CB1C-D1E5-EB2FA9E9BBEF}"/>
              </a:ext>
            </a:extLst>
          </p:cNvPr>
          <p:cNvSpPr/>
          <p:nvPr/>
        </p:nvSpPr>
        <p:spPr>
          <a:xfrm>
            <a:off x="1558212" y="914400"/>
            <a:ext cx="9722498" cy="501986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dirty="0">
                <a:solidFill>
                  <a:schemeClr val="accent2"/>
                </a:solidFill>
              </a:rPr>
              <a:t>Concept of Modified Duration:</a:t>
            </a:r>
          </a:p>
          <a:p>
            <a:pPr algn="l"/>
            <a:r>
              <a:rPr lang="en-US" b="0" i="0" dirty="0">
                <a:solidFill>
                  <a:schemeClr val="bg1"/>
                </a:solidFill>
                <a:effectLst/>
                <a:latin typeface="Söhne"/>
              </a:rPr>
              <a:t>Modified duration is a measure of the sensitivity of a bond's price to changes in its yield or interest rate. It quantifies the percentage change in the bond's price for a given change in yield.</a:t>
            </a:r>
          </a:p>
          <a:p>
            <a:pPr algn="l"/>
            <a:endParaRPr lang="en-US" b="0" i="0" dirty="0">
              <a:solidFill>
                <a:schemeClr val="bg1"/>
              </a:solidFill>
              <a:effectLst/>
              <a:latin typeface="Söhne"/>
            </a:endParaRPr>
          </a:p>
          <a:p>
            <a:pPr algn="l"/>
            <a:r>
              <a:rPr lang="en-US" b="0" i="0" dirty="0">
                <a:solidFill>
                  <a:schemeClr val="bg1"/>
                </a:solidFill>
                <a:effectLst/>
                <a:latin typeface="Söhne"/>
              </a:rPr>
              <a:t>Modified duration takes into account the time to maturity, the coupon rate, and the yield of the bond. It is calculated as the weighted average of the time until each cash flow (coupon payments and the bond's face value) is received, with the weights being the present values of those cash flows. The formula for modified duration is as follows:</a:t>
            </a:r>
          </a:p>
          <a:p>
            <a:pPr algn="l"/>
            <a:endParaRPr lang="en-US" b="0" i="0" dirty="0">
              <a:solidFill>
                <a:schemeClr val="bg1"/>
              </a:solidFill>
              <a:effectLst/>
              <a:latin typeface="Söhne"/>
            </a:endParaRPr>
          </a:p>
          <a:p>
            <a:pPr algn="l"/>
            <a:r>
              <a:rPr lang="en-US" b="0" i="0" dirty="0">
                <a:solidFill>
                  <a:schemeClr val="bg1"/>
                </a:solidFill>
                <a:effectLst/>
                <a:latin typeface="Söhne"/>
              </a:rPr>
              <a:t>Modified Duration = (1/P) * ∑ [T * PV(T) * CF(T)]</a:t>
            </a:r>
          </a:p>
          <a:p>
            <a:pPr algn="l"/>
            <a:endParaRPr lang="en-US" b="0" i="0" dirty="0">
              <a:solidFill>
                <a:schemeClr val="bg1"/>
              </a:solidFill>
              <a:effectLst/>
              <a:latin typeface="Söhne"/>
            </a:endParaRPr>
          </a:p>
          <a:p>
            <a:pPr algn="l"/>
            <a:r>
              <a:rPr lang="en-US" b="0" i="0" dirty="0">
                <a:solidFill>
                  <a:schemeClr val="bg1"/>
                </a:solidFill>
                <a:effectLst/>
                <a:latin typeface="Söhne"/>
              </a:rPr>
              <a:t>Where: P = Current price of the bond </a:t>
            </a:r>
          </a:p>
          <a:p>
            <a:pPr algn="l"/>
            <a:r>
              <a:rPr lang="en-US" b="0" i="0" dirty="0">
                <a:solidFill>
                  <a:schemeClr val="bg1"/>
                </a:solidFill>
                <a:effectLst/>
                <a:latin typeface="Söhne"/>
              </a:rPr>
              <a:t>T = Time until each cash flow is received </a:t>
            </a:r>
          </a:p>
          <a:p>
            <a:pPr algn="l"/>
            <a:r>
              <a:rPr lang="en-US" b="0" i="0" dirty="0">
                <a:solidFill>
                  <a:schemeClr val="bg1"/>
                </a:solidFill>
                <a:effectLst/>
                <a:latin typeface="Söhne"/>
              </a:rPr>
              <a:t>PV(T) = Present value of cash flow at time T </a:t>
            </a:r>
          </a:p>
          <a:p>
            <a:pPr algn="l"/>
            <a:r>
              <a:rPr lang="en-US" b="0" i="0" dirty="0">
                <a:solidFill>
                  <a:schemeClr val="bg1"/>
                </a:solidFill>
                <a:effectLst/>
                <a:latin typeface="Söhne"/>
              </a:rPr>
              <a:t>CF(T) = Cash flow at time T</a:t>
            </a:r>
          </a:p>
          <a:p>
            <a:endParaRPr lang="en-IN" dirty="0"/>
          </a:p>
        </p:txBody>
      </p:sp>
    </p:spTree>
    <p:extLst>
      <p:ext uri="{BB962C8B-B14F-4D97-AF65-F5344CB8AC3E}">
        <p14:creationId xmlns:p14="http://schemas.microsoft.com/office/powerpoint/2010/main" val="439306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50" y="143912"/>
            <a:ext cx="1765616" cy="579988"/>
          </a:xfrm>
          <a:prstGeom prst="rect">
            <a:avLst/>
          </a:prstGeom>
        </p:spPr>
      </p:pic>
      <p:sp>
        <p:nvSpPr>
          <p:cNvPr id="5" name="Rectangle 4">
            <a:extLst>
              <a:ext uri="{FF2B5EF4-FFF2-40B4-BE49-F238E27FC236}">
                <a16:creationId xmlns:a16="http://schemas.microsoft.com/office/drawing/2014/main" id="{D14BC378-CB7D-C1F4-159E-CB81A02A15CD}"/>
              </a:ext>
            </a:extLst>
          </p:cNvPr>
          <p:cNvSpPr/>
          <p:nvPr/>
        </p:nvSpPr>
        <p:spPr>
          <a:xfrm>
            <a:off x="1278294" y="1558212"/>
            <a:ext cx="10189028" cy="47212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endParaRPr lang="en-US" b="0" i="0" dirty="0">
              <a:solidFill>
                <a:srgbClr val="374151"/>
              </a:solidFill>
              <a:effectLst/>
              <a:latin typeface="Söhne"/>
            </a:endParaRPr>
          </a:p>
          <a:p>
            <a:pPr algn="l"/>
            <a:r>
              <a:rPr lang="en-US" b="0" i="0" dirty="0">
                <a:solidFill>
                  <a:schemeClr val="bg1"/>
                </a:solidFill>
                <a:effectLst/>
                <a:latin typeface="Söhne"/>
              </a:rPr>
              <a:t>The price value of a basis point (PVBP), also known as the dollar value of a basis point (DV01), represents the change in the price of a bond for a 1 basis point (0.01%) change in its yield. It measures the sensitivity of a bond's price to changes in its yield.</a:t>
            </a:r>
          </a:p>
          <a:p>
            <a:pPr algn="l"/>
            <a:endParaRPr lang="en-US" b="0" i="0" dirty="0">
              <a:solidFill>
                <a:schemeClr val="bg1"/>
              </a:solidFill>
              <a:effectLst/>
              <a:latin typeface="Söhne"/>
            </a:endParaRPr>
          </a:p>
          <a:p>
            <a:pPr algn="l"/>
            <a:r>
              <a:rPr lang="en-US" b="0" i="0" dirty="0">
                <a:solidFill>
                  <a:schemeClr val="bg1"/>
                </a:solidFill>
                <a:effectLst/>
                <a:latin typeface="Söhne"/>
              </a:rPr>
              <a:t>To calculate the price value of a basis point, you can follow these steps:</a:t>
            </a:r>
          </a:p>
          <a:p>
            <a:pPr algn="l"/>
            <a:endParaRPr lang="en-US" b="0" i="0" dirty="0">
              <a:solidFill>
                <a:schemeClr val="bg1"/>
              </a:solidFill>
              <a:effectLst/>
              <a:latin typeface="Söhne"/>
            </a:endParaRPr>
          </a:p>
          <a:p>
            <a:pPr algn="l"/>
            <a:r>
              <a:rPr lang="en-US" b="0" i="0" dirty="0">
                <a:solidFill>
                  <a:schemeClr val="bg1"/>
                </a:solidFill>
                <a:effectLst/>
                <a:latin typeface="Söhne"/>
              </a:rPr>
              <a:t>1.Determine the bond's modified duration: Modified duration is a measure of a bond's price sensitivity to changes in yield. It takes into account the bond's time to maturity and coupon payments. The modified duration can be obtained from bond pricing models or provided by financial data sources.</a:t>
            </a:r>
          </a:p>
          <a:p>
            <a:pPr algn="l"/>
            <a:endParaRPr lang="en-US" b="0" i="0" dirty="0">
              <a:solidFill>
                <a:schemeClr val="bg1"/>
              </a:solidFill>
              <a:effectLst/>
              <a:latin typeface="Söhne"/>
            </a:endParaRPr>
          </a:p>
          <a:p>
            <a:pPr algn="l"/>
            <a:r>
              <a:rPr lang="en-US" b="0" i="0" dirty="0">
                <a:solidFill>
                  <a:schemeClr val="bg1"/>
                </a:solidFill>
                <a:effectLst/>
                <a:latin typeface="Söhne"/>
              </a:rPr>
              <a:t>2.Convert the modified duration to a decimal: Divide the modified duration by 100 to convert it to a decimal.</a:t>
            </a:r>
          </a:p>
          <a:p>
            <a:pPr algn="l"/>
            <a:endParaRPr lang="en-US" b="0" i="0" dirty="0">
              <a:solidFill>
                <a:schemeClr val="bg1"/>
              </a:solidFill>
              <a:effectLst/>
              <a:latin typeface="Söhne"/>
            </a:endParaRPr>
          </a:p>
          <a:p>
            <a:pPr algn="l"/>
            <a:r>
              <a:rPr lang="en-US" b="0" i="0" dirty="0">
                <a:solidFill>
                  <a:schemeClr val="bg1"/>
                </a:solidFill>
                <a:effectLst/>
                <a:latin typeface="Söhne"/>
              </a:rPr>
              <a:t>3.Calculate the PVBP: Multiply the modified duration (in decimal form) by the bond's price.</a:t>
            </a:r>
          </a:p>
          <a:p>
            <a:pPr algn="l"/>
            <a:r>
              <a:rPr lang="en-US" b="0" i="0" dirty="0">
                <a:solidFill>
                  <a:schemeClr val="bg1"/>
                </a:solidFill>
                <a:effectLst/>
                <a:latin typeface="Söhne"/>
              </a:rPr>
              <a:t>PVBP = Modified Duration (Decimal) × Bond Price</a:t>
            </a:r>
          </a:p>
        </p:txBody>
      </p:sp>
      <p:sp>
        <p:nvSpPr>
          <p:cNvPr id="6" name="Rectangle 5">
            <a:extLst>
              <a:ext uri="{FF2B5EF4-FFF2-40B4-BE49-F238E27FC236}">
                <a16:creationId xmlns:a16="http://schemas.microsoft.com/office/drawing/2014/main" id="{F9F9A749-7EA7-1BB6-8997-605CC96D7F2A}"/>
              </a:ext>
            </a:extLst>
          </p:cNvPr>
          <p:cNvSpPr/>
          <p:nvPr/>
        </p:nvSpPr>
        <p:spPr>
          <a:xfrm>
            <a:off x="2080727" y="433906"/>
            <a:ext cx="7585787" cy="57998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2"/>
                </a:solidFill>
              </a:rPr>
              <a:t>Price Value of a Basis Point</a:t>
            </a:r>
            <a:endParaRPr lang="en-IN" b="1" dirty="0">
              <a:solidFill>
                <a:schemeClr val="accent2"/>
              </a:solidFill>
            </a:endParaRPr>
          </a:p>
        </p:txBody>
      </p:sp>
    </p:spTree>
    <p:extLst>
      <p:ext uri="{BB962C8B-B14F-4D97-AF65-F5344CB8AC3E}">
        <p14:creationId xmlns:p14="http://schemas.microsoft.com/office/powerpoint/2010/main" val="1700842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50" y="143912"/>
            <a:ext cx="1765616" cy="579988"/>
          </a:xfrm>
          <a:prstGeom prst="rect">
            <a:avLst/>
          </a:prstGeom>
        </p:spPr>
      </p:pic>
      <p:sp>
        <p:nvSpPr>
          <p:cNvPr id="2" name="Rectangle 1">
            <a:extLst>
              <a:ext uri="{FF2B5EF4-FFF2-40B4-BE49-F238E27FC236}">
                <a16:creationId xmlns:a16="http://schemas.microsoft.com/office/drawing/2014/main" id="{F0A6B2E3-9FA4-747F-2C17-956693AFFF83}"/>
              </a:ext>
            </a:extLst>
          </p:cNvPr>
          <p:cNvSpPr/>
          <p:nvPr/>
        </p:nvSpPr>
        <p:spPr>
          <a:xfrm>
            <a:off x="2379306" y="550506"/>
            <a:ext cx="6298163" cy="47586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2"/>
                </a:solidFill>
              </a:rPr>
              <a:t>Macaulay Duration</a:t>
            </a:r>
            <a:endParaRPr lang="en-IN" b="1" dirty="0">
              <a:solidFill>
                <a:schemeClr val="accent2"/>
              </a:solidFill>
            </a:endParaRPr>
          </a:p>
        </p:txBody>
      </p:sp>
      <p:sp>
        <p:nvSpPr>
          <p:cNvPr id="3" name="Rectangle 2">
            <a:extLst>
              <a:ext uri="{FF2B5EF4-FFF2-40B4-BE49-F238E27FC236}">
                <a16:creationId xmlns:a16="http://schemas.microsoft.com/office/drawing/2014/main" id="{41FC5DB4-D081-F342-92D5-8530C44760A2}"/>
              </a:ext>
            </a:extLst>
          </p:cNvPr>
          <p:cNvSpPr/>
          <p:nvPr/>
        </p:nvSpPr>
        <p:spPr>
          <a:xfrm>
            <a:off x="1492898" y="1380931"/>
            <a:ext cx="10095722" cy="462798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en-US" b="0" i="0" dirty="0">
                <a:solidFill>
                  <a:schemeClr val="bg1"/>
                </a:solidFill>
                <a:effectLst/>
                <a:latin typeface="Söhne"/>
              </a:rPr>
              <a:t>Macaulay duration is a measure of the weighted average time it takes to receive the cash flows from a bond, including both the periodic coupon payments and the final principal payment. It provides an estimate of the bond's price sensitivity to changes in yield.</a:t>
            </a:r>
          </a:p>
          <a:p>
            <a:pPr algn="l"/>
            <a:r>
              <a:rPr lang="en-US" b="0" i="0" dirty="0">
                <a:solidFill>
                  <a:schemeClr val="bg1"/>
                </a:solidFill>
                <a:effectLst/>
                <a:latin typeface="Söhne"/>
              </a:rPr>
              <a:t>The formula to calculate Macaulay duration is as follows:</a:t>
            </a:r>
          </a:p>
          <a:p>
            <a:pPr algn="l"/>
            <a:r>
              <a:rPr lang="en-US" b="0" i="0" dirty="0">
                <a:solidFill>
                  <a:schemeClr val="bg1"/>
                </a:solidFill>
                <a:effectLst/>
                <a:latin typeface="Söhne"/>
              </a:rPr>
              <a:t>Macaulay Duration = [Σ (t * </a:t>
            </a:r>
            <a:r>
              <a:rPr lang="en-US" b="0" i="0" dirty="0" err="1">
                <a:solidFill>
                  <a:schemeClr val="bg1"/>
                </a:solidFill>
                <a:effectLst/>
                <a:latin typeface="Söhne"/>
              </a:rPr>
              <a:t>CFt</a:t>
            </a:r>
            <a:r>
              <a:rPr lang="en-US" b="0" i="0" dirty="0">
                <a:solidFill>
                  <a:schemeClr val="bg1"/>
                </a:solidFill>
                <a:effectLst/>
                <a:latin typeface="Söhne"/>
              </a:rPr>
              <a:t>) / P]</a:t>
            </a:r>
          </a:p>
          <a:p>
            <a:pPr algn="l"/>
            <a:r>
              <a:rPr lang="en-US" b="0" i="0" dirty="0">
                <a:solidFill>
                  <a:schemeClr val="bg1"/>
                </a:solidFill>
                <a:effectLst/>
                <a:latin typeface="Söhne"/>
              </a:rPr>
              <a:t>Where:</a:t>
            </a:r>
          </a:p>
          <a:p>
            <a:pPr algn="l">
              <a:buFont typeface="Arial" panose="020B0604020202020204" pitchFamily="34" charset="0"/>
              <a:buChar char="•"/>
            </a:pPr>
            <a:r>
              <a:rPr lang="en-US" b="0" i="0" dirty="0">
                <a:solidFill>
                  <a:schemeClr val="bg1"/>
                </a:solidFill>
                <a:effectLst/>
                <a:latin typeface="Söhne"/>
              </a:rPr>
              <a:t>t represents the time period (usually in years) until each cash flow is received.</a:t>
            </a:r>
          </a:p>
          <a:p>
            <a:pPr algn="l">
              <a:buFont typeface="Arial" panose="020B0604020202020204" pitchFamily="34" charset="0"/>
              <a:buChar char="•"/>
            </a:pPr>
            <a:r>
              <a:rPr lang="en-US" b="0" i="0" dirty="0" err="1">
                <a:solidFill>
                  <a:schemeClr val="bg1"/>
                </a:solidFill>
                <a:effectLst/>
                <a:latin typeface="Söhne"/>
              </a:rPr>
              <a:t>CFt</a:t>
            </a:r>
            <a:r>
              <a:rPr lang="en-US" b="0" i="0" dirty="0">
                <a:solidFill>
                  <a:schemeClr val="bg1"/>
                </a:solidFill>
                <a:effectLst/>
                <a:latin typeface="Söhne"/>
              </a:rPr>
              <a:t> represents the cash flow at time period t.</a:t>
            </a:r>
          </a:p>
          <a:p>
            <a:pPr algn="l">
              <a:buFont typeface="Arial" panose="020B0604020202020204" pitchFamily="34" charset="0"/>
              <a:buChar char="•"/>
            </a:pPr>
            <a:r>
              <a:rPr lang="en-US" b="0" i="0" dirty="0">
                <a:solidFill>
                  <a:schemeClr val="bg1"/>
                </a:solidFill>
                <a:effectLst/>
                <a:latin typeface="Söhne"/>
              </a:rPr>
              <a:t>P represents the price of the bond.</a:t>
            </a:r>
          </a:p>
        </p:txBody>
      </p:sp>
    </p:spTree>
    <p:extLst>
      <p:ext uri="{BB962C8B-B14F-4D97-AF65-F5344CB8AC3E}">
        <p14:creationId xmlns:p14="http://schemas.microsoft.com/office/powerpoint/2010/main" val="1925103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50" y="143912"/>
            <a:ext cx="1765616" cy="579988"/>
          </a:xfrm>
          <a:prstGeom prst="rect">
            <a:avLst/>
          </a:prstGeom>
        </p:spPr>
      </p:pic>
      <p:sp>
        <p:nvSpPr>
          <p:cNvPr id="2" name="Rectangle 1">
            <a:extLst>
              <a:ext uri="{FF2B5EF4-FFF2-40B4-BE49-F238E27FC236}">
                <a16:creationId xmlns:a16="http://schemas.microsoft.com/office/drawing/2014/main" id="{B7EF70B7-3823-24E6-D311-E8E497230BE5}"/>
              </a:ext>
            </a:extLst>
          </p:cNvPr>
          <p:cNvSpPr/>
          <p:nvPr/>
        </p:nvSpPr>
        <p:spPr>
          <a:xfrm>
            <a:off x="2220686" y="494522"/>
            <a:ext cx="8425543" cy="57998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2"/>
                </a:solidFill>
              </a:rPr>
              <a:t>Brainstorming on Macaulay Duration</a:t>
            </a:r>
            <a:endParaRPr lang="en-IN" b="1" dirty="0">
              <a:solidFill>
                <a:schemeClr val="accent2"/>
              </a:solidFill>
            </a:endParaRPr>
          </a:p>
        </p:txBody>
      </p:sp>
      <p:sp>
        <p:nvSpPr>
          <p:cNvPr id="3" name="Rectangle 2">
            <a:extLst>
              <a:ext uri="{FF2B5EF4-FFF2-40B4-BE49-F238E27FC236}">
                <a16:creationId xmlns:a16="http://schemas.microsoft.com/office/drawing/2014/main" id="{6D755293-2411-2695-5C68-422E910909CE}"/>
              </a:ext>
            </a:extLst>
          </p:cNvPr>
          <p:cNvSpPr/>
          <p:nvPr/>
        </p:nvSpPr>
        <p:spPr>
          <a:xfrm>
            <a:off x="1604865" y="1511559"/>
            <a:ext cx="9890449" cy="49638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a:extLst>
              <a:ext uri="{FF2B5EF4-FFF2-40B4-BE49-F238E27FC236}">
                <a16:creationId xmlns:a16="http://schemas.microsoft.com/office/drawing/2014/main" id="{3E370D4A-2F5E-A0D7-E032-87BBBC2CBFCA}"/>
              </a:ext>
            </a:extLst>
          </p:cNvPr>
          <p:cNvSpPr txBox="1"/>
          <p:nvPr/>
        </p:nvSpPr>
        <p:spPr>
          <a:xfrm>
            <a:off x="2453951" y="2062066"/>
            <a:ext cx="6692381" cy="1754326"/>
          </a:xfrm>
          <a:prstGeom prst="rect">
            <a:avLst/>
          </a:prstGeom>
          <a:noFill/>
        </p:spPr>
        <p:txBody>
          <a:bodyPr wrap="square">
            <a:spAutoFit/>
          </a:bodyPr>
          <a:lstStyle/>
          <a:p>
            <a:pPr algn="l">
              <a:buFont typeface="Arial" panose="020B0604020202020204" pitchFamily="34" charset="0"/>
              <a:buChar char="•"/>
            </a:pPr>
            <a:r>
              <a:rPr lang="en-US" b="1" i="0" dirty="0">
                <a:solidFill>
                  <a:schemeClr val="bg1"/>
                </a:solidFill>
                <a:effectLst/>
                <a:latin typeface="Söhne"/>
              </a:rPr>
              <a:t>Face value: $1,000</a:t>
            </a:r>
          </a:p>
          <a:p>
            <a:pPr algn="l">
              <a:buFont typeface="Arial" panose="020B0604020202020204" pitchFamily="34" charset="0"/>
              <a:buChar char="•"/>
            </a:pPr>
            <a:r>
              <a:rPr lang="en-US" b="1" i="0" dirty="0">
                <a:solidFill>
                  <a:schemeClr val="bg1"/>
                </a:solidFill>
                <a:effectLst/>
                <a:latin typeface="Söhne"/>
              </a:rPr>
              <a:t>Coupon rate: 5% per year</a:t>
            </a:r>
          </a:p>
          <a:p>
            <a:pPr algn="l">
              <a:buFont typeface="Arial" panose="020B0604020202020204" pitchFamily="34" charset="0"/>
              <a:buChar char="•"/>
            </a:pPr>
            <a:r>
              <a:rPr lang="en-US" b="1" i="0" dirty="0">
                <a:solidFill>
                  <a:schemeClr val="bg1"/>
                </a:solidFill>
                <a:effectLst/>
                <a:latin typeface="Söhne"/>
              </a:rPr>
              <a:t>Maturity: 5 years</a:t>
            </a:r>
          </a:p>
          <a:p>
            <a:pPr algn="l">
              <a:buFont typeface="Arial" panose="020B0604020202020204" pitchFamily="34" charset="0"/>
              <a:buChar char="•"/>
            </a:pPr>
            <a:r>
              <a:rPr lang="en-US" b="1" i="0" dirty="0">
                <a:solidFill>
                  <a:schemeClr val="bg1"/>
                </a:solidFill>
                <a:effectLst/>
                <a:latin typeface="Söhne"/>
              </a:rPr>
              <a:t>Current market price: $950</a:t>
            </a:r>
          </a:p>
          <a:p>
            <a:pPr algn="l">
              <a:buFont typeface="Arial" panose="020B0604020202020204" pitchFamily="34" charset="0"/>
              <a:buChar char="•"/>
            </a:pPr>
            <a:endParaRPr lang="en-US" b="1" dirty="0">
              <a:solidFill>
                <a:schemeClr val="bg1"/>
              </a:solidFill>
              <a:latin typeface="Söhne"/>
            </a:endParaRPr>
          </a:p>
          <a:p>
            <a:pPr algn="l"/>
            <a:r>
              <a:rPr lang="en-US" b="1" i="0" dirty="0">
                <a:solidFill>
                  <a:schemeClr val="bg1"/>
                </a:solidFill>
                <a:effectLst/>
                <a:latin typeface="Söhne"/>
              </a:rPr>
              <a:t>Find out the Macaulay Duration</a:t>
            </a:r>
          </a:p>
        </p:txBody>
      </p:sp>
    </p:spTree>
    <p:extLst>
      <p:ext uri="{BB962C8B-B14F-4D97-AF65-F5344CB8AC3E}">
        <p14:creationId xmlns:p14="http://schemas.microsoft.com/office/powerpoint/2010/main" val="3822825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50" y="143912"/>
            <a:ext cx="1765616" cy="579988"/>
          </a:xfrm>
          <a:prstGeom prst="rect">
            <a:avLst/>
          </a:prstGeom>
        </p:spPr>
      </p:pic>
      <p:sp>
        <p:nvSpPr>
          <p:cNvPr id="2" name="Rectangle 1">
            <a:extLst>
              <a:ext uri="{FF2B5EF4-FFF2-40B4-BE49-F238E27FC236}">
                <a16:creationId xmlns:a16="http://schemas.microsoft.com/office/drawing/2014/main" id="{43387978-7AB9-0B38-18D5-940C2F5CD54B}"/>
              </a:ext>
            </a:extLst>
          </p:cNvPr>
          <p:cNvSpPr/>
          <p:nvPr/>
        </p:nvSpPr>
        <p:spPr>
          <a:xfrm>
            <a:off x="2313992" y="298580"/>
            <a:ext cx="7772400" cy="4253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Impact of monetary policy on Bonds</a:t>
            </a:r>
            <a:endParaRPr lang="en-IN" dirty="0"/>
          </a:p>
        </p:txBody>
      </p:sp>
      <p:sp>
        <p:nvSpPr>
          <p:cNvPr id="3" name="Rectangle 2">
            <a:extLst>
              <a:ext uri="{FF2B5EF4-FFF2-40B4-BE49-F238E27FC236}">
                <a16:creationId xmlns:a16="http://schemas.microsoft.com/office/drawing/2014/main" id="{5FBC04BE-D9E1-F9A3-2C60-A35DD164B516}"/>
              </a:ext>
            </a:extLst>
          </p:cNvPr>
          <p:cNvSpPr/>
          <p:nvPr/>
        </p:nvSpPr>
        <p:spPr>
          <a:xfrm>
            <a:off x="1772816" y="1091682"/>
            <a:ext cx="9797143" cy="511317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b="1" dirty="0">
                <a:solidFill>
                  <a:schemeClr val="bg1"/>
                </a:solidFill>
                <a:latin typeface="Arial" panose="020B0604020202020204" pitchFamily="34" charset="0"/>
                <a:cs typeface="Arial" panose="020B0604020202020204" pitchFamily="34" charset="0"/>
              </a:rPr>
              <a:t>1.Interest Rate:</a:t>
            </a:r>
          </a:p>
          <a:p>
            <a:r>
              <a:rPr lang="en-US" sz="1400" dirty="0">
                <a:solidFill>
                  <a:schemeClr val="bg1"/>
                </a:solidFill>
                <a:latin typeface="Arial" panose="020B0604020202020204" pitchFamily="34" charset="0"/>
                <a:cs typeface="Arial" panose="020B0604020202020204" pitchFamily="34" charset="0"/>
              </a:rPr>
              <a:t>Interest rate is directly proportional to Bond’s Coupon Rate</a:t>
            </a:r>
          </a:p>
          <a:p>
            <a:endParaRPr lang="en-US" sz="1400" dirty="0">
              <a:solidFill>
                <a:schemeClr val="bg1"/>
              </a:solidFill>
              <a:latin typeface="Arial" panose="020B0604020202020204" pitchFamily="34" charset="0"/>
              <a:cs typeface="Arial" panose="020B0604020202020204" pitchFamily="34" charset="0"/>
            </a:endParaRPr>
          </a:p>
          <a:p>
            <a:r>
              <a:rPr lang="en-US" sz="1400" b="1" dirty="0">
                <a:solidFill>
                  <a:schemeClr val="bg1"/>
                </a:solidFill>
                <a:latin typeface="Arial" panose="020B0604020202020204" pitchFamily="34" charset="0"/>
                <a:cs typeface="Arial" panose="020B0604020202020204" pitchFamily="34" charset="0"/>
              </a:rPr>
              <a:t>2. Bond Prices:</a:t>
            </a:r>
          </a:p>
          <a:p>
            <a:r>
              <a:rPr lang="en-US" sz="1400" b="0" i="0" dirty="0">
                <a:solidFill>
                  <a:schemeClr val="bg1"/>
                </a:solidFill>
                <a:effectLst/>
                <a:latin typeface="Arial" panose="020B0604020202020204" pitchFamily="34" charset="0"/>
                <a:cs typeface="Arial" panose="020B0604020202020204" pitchFamily="34" charset="0"/>
              </a:rPr>
              <a:t>Bond prices and yields have an inverse relationship. When interest rates rise due to tighter monetary policy, existing bonds with lower coupon rates become less attractive to investors compared to newly issued bonds with higher coupon rates</a:t>
            </a:r>
          </a:p>
          <a:p>
            <a:endParaRPr lang="en-US" sz="1400" dirty="0">
              <a:solidFill>
                <a:schemeClr val="bg1"/>
              </a:solidFill>
              <a:latin typeface="Arial" panose="020B0604020202020204" pitchFamily="34" charset="0"/>
              <a:cs typeface="Arial" panose="020B0604020202020204" pitchFamily="34" charset="0"/>
            </a:endParaRPr>
          </a:p>
          <a:p>
            <a:r>
              <a:rPr lang="en-US" sz="1400" b="1" dirty="0">
                <a:solidFill>
                  <a:schemeClr val="bg1"/>
                </a:solidFill>
                <a:latin typeface="Arial" panose="020B0604020202020204" pitchFamily="34" charset="0"/>
                <a:cs typeface="Arial" panose="020B0604020202020204" pitchFamily="34" charset="0"/>
              </a:rPr>
              <a:t>3. Market Expectation:</a:t>
            </a:r>
          </a:p>
          <a:p>
            <a:r>
              <a:rPr lang="en-US" sz="1400" b="0" i="0" dirty="0">
                <a:solidFill>
                  <a:schemeClr val="bg1"/>
                </a:solidFill>
                <a:effectLst/>
                <a:latin typeface="Arial" panose="020B0604020202020204" pitchFamily="34" charset="0"/>
                <a:cs typeface="Arial" panose="020B0604020202020204" pitchFamily="34" charset="0"/>
              </a:rPr>
              <a:t>If central banks signal a potential tightening of monetary policy, such as raising interest rates, it may cause bond yields to increase as investors anticipate higher rates. </a:t>
            </a:r>
          </a:p>
          <a:p>
            <a:endParaRPr lang="en-US" sz="1400" dirty="0">
              <a:solidFill>
                <a:schemeClr val="bg1"/>
              </a:solidFill>
              <a:latin typeface="Arial" panose="020B0604020202020204" pitchFamily="34" charset="0"/>
              <a:cs typeface="Arial" panose="020B0604020202020204" pitchFamily="34" charset="0"/>
            </a:endParaRPr>
          </a:p>
          <a:p>
            <a:r>
              <a:rPr lang="en-US" sz="1400" b="1" dirty="0">
                <a:solidFill>
                  <a:schemeClr val="bg1"/>
                </a:solidFill>
                <a:latin typeface="Arial" panose="020B0604020202020204" pitchFamily="34" charset="0"/>
                <a:cs typeface="Arial" panose="020B0604020202020204" pitchFamily="34" charset="0"/>
              </a:rPr>
              <a:t>4. Investor Sentiment:</a:t>
            </a:r>
          </a:p>
          <a:p>
            <a:r>
              <a:rPr lang="en-US" sz="1400" b="0" i="0" dirty="0">
                <a:solidFill>
                  <a:schemeClr val="bg1"/>
                </a:solidFill>
                <a:effectLst/>
                <a:latin typeface="Arial" panose="020B0604020202020204" pitchFamily="34" charset="0"/>
                <a:cs typeface="Arial" panose="020B0604020202020204" pitchFamily="34" charset="0"/>
              </a:rPr>
              <a:t>When central banks adopt tighter monetary policy, it may indicate concerns about inflation or overheating, which could increase risk aversion among investors. This can result in a shift towards safer assets such as government bonds, causing their yields to decrease.</a:t>
            </a:r>
          </a:p>
          <a:p>
            <a:endParaRPr lang="en-US" sz="1400" dirty="0">
              <a:solidFill>
                <a:schemeClr val="bg1"/>
              </a:solidFill>
              <a:latin typeface="Arial" panose="020B0604020202020204" pitchFamily="34" charset="0"/>
              <a:cs typeface="Arial" panose="020B0604020202020204" pitchFamily="34" charset="0"/>
            </a:endParaRPr>
          </a:p>
          <a:p>
            <a:r>
              <a:rPr lang="en-US" sz="1400" b="1" dirty="0">
                <a:solidFill>
                  <a:schemeClr val="bg1"/>
                </a:solidFill>
                <a:latin typeface="Arial" panose="020B0604020202020204" pitchFamily="34" charset="0"/>
                <a:cs typeface="Arial" panose="020B0604020202020204" pitchFamily="34" charset="0"/>
              </a:rPr>
              <a:t>5. Yield Curve:</a:t>
            </a:r>
          </a:p>
          <a:p>
            <a:r>
              <a:rPr lang="en-US" sz="1400" b="0" i="0" dirty="0">
                <a:solidFill>
                  <a:schemeClr val="bg1"/>
                </a:solidFill>
                <a:effectLst/>
                <a:latin typeface="Arial" panose="020B0604020202020204" pitchFamily="34" charset="0"/>
                <a:cs typeface="Arial" panose="020B0604020202020204" pitchFamily="34" charset="0"/>
              </a:rPr>
              <a:t>When central banks raise interest rates, short-term rates tend to increase more quickly compared to long-term rates. This can lead to a flattening of the yield curve, as the yield difference between short-term and long-term bonds narrows. Conversely, when central banks lower interest rates, it can steepen the yield curve as the spread between short-term and long-term yields widens.</a:t>
            </a:r>
            <a:endParaRPr lang="en-IN"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483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267AE69-CDDF-01B8-A1DD-7239FCAE93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50" y="143912"/>
            <a:ext cx="1765616" cy="579988"/>
          </a:xfrm>
          <a:prstGeom prst="rect">
            <a:avLst/>
          </a:prstGeom>
        </p:spPr>
      </p:pic>
      <p:pic>
        <p:nvPicPr>
          <p:cNvPr id="5" name="Graphic 4">
            <a:extLst>
              <a:ext uri="{FF2B5EF4-FFF2-40B4-BE49-F238E27FC236}">
                <a16:creationId xmlns:a16="http://schemas.microsoft.com/office/drawing/2014/main" id="{3A5E9D0E-73EB-3427-EE86-EB74D230C59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32735" y="5899210"/>
            <a:ext cx="3268302" cy="544717"/>
          </a:xfrm>
          <a:prstGeom prst="rect">
            <a:avLst/>
          </a:prstGeom>
        </p:spPr>
      </p:pic>
      <p:sp>
        <p:nvSpPr>
          <p:cNvPr id="7" name="Rectangle 6">
            <a:extLst>
              <a:ext uri="{FF2B5EF4-FFF2-40B4-BE49-F238E27FC236}">
                <a16:creationId xmlns:a16="http://schemas.microsoft.com/office/drawing/2014/main" id="{18AB7E95-6251-D8C6-5884-471C30E5FD49}"/>
              </a:ext>
            </a:extLst>
          </p:cNvPr>
          <p:cNvSpPr/>
          <p:nvPr/>
        </p:nvSpPr>
        <p:spPr>
          <a:xfrm>
            <a:off x="4280632" y="2967335"/>
            <a:ext cx="3630738"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THANK YOU</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924915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50" y="143912"/>
            <a:ext cx="1765616" cy="579988"/>
          </a:xfrm>
          <a:prstGeom prst="rect">
            <a:avLst/>
          </a:prstGeom>
        </p:spPr>
      </p:pic>
      <p:pic>
        <p:nvPicPr>
          <p:cNvPr id="2050" name="Picture 2" descr="Holding Period Return/Yield | AwesomeFinTech Blog">
            <a:extLst>
              <a:ext uri="{FF2B5EF4-FFF2-40B4-BE49-F238E27FC236}">
                <a16:creationId xmlns:a16="http://schemas.microsoft.com/office/drawing/2014/main" id="{F77FAB9D-03B6-D288-FCC3-CFD927D1AA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735" y="1296145"/>
            <a:ext cx="6503435" cy="3430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7836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50" y="143912"/>
            <a:ext cx="1765616" cy="579988"/>
          </a:xfrm>
          <a:prstGeom prst="rect">
            <a:avLst/>
          </a:prstGeom>
        </p:spPr>
      </p:pic>
      <p:pic>
        <p:nvPicPr>
          <p:cNvPr id="1026" name="Picture 2" descr="Holding Period Return Formula | Calculator (Excel Template)">
            <a:extLst>
              <a:ext uri="{FF2B5EF4-FFF2-40B4-BE49-F238E27FC236}">
                <a16:creationId xmlns:a16="http://schemas.microsoft.com/office/drawing/2014/main" id="{EFDD1DC1-C7F2-A614-4FC1-38A8FA396D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4743" y="1337709"/>
            <a:ext cx="8948057" cy="4596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4157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50" y="143912"/>
            <a:ext cx="1765616" cy="579988"/>
          </a:xfrm>
          <a:prstGeom prst="rect">
            <a:avLst/>
          </a:prstGeom>
        </p:spPr>
      </p:pic>
      <p:sp>
        <p:nvSpPr>
          <p:cNvPr id="2" name="Rectangle 1">
            <a:extLst>
              <a:ext uri="{FF2B5EF4-FFF2-40B4-BE49-F238E27FC236}">
                <a16:creationId xmlns:a16="http://schemas.microsoft.com/office/drawing/2014/main" id="{F0FCD9BE-08EC-C0A5-3045-3C54E9260321}"/>
              </a:ext>
            </a:extLst>
          </p:cNvPr>
          <p:cNvSpPr/>
          <p:nvPr/>
        </p:nvSpPr>
        <p:spPr>
          <a:xfrm>
            <a:off x="2174032" y="607721"/>
            <a:ext cx="7119257" cy="57998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2"/>
                </a:solidFill>
              </a:rPr>
              <a:t>Brainstorming on HPR</a:t>
            </a:r>
            <a:endParaRPr lang="en-IN" b="1" dirty="0">
              <a:solidFill>
                <a:schemeClr val="accent2"/>
              </a:solidFill>
            </a:endParaRPr>
          </a:p>
        </p:txBody>
      </p:sp>
      <p:sp>
        <p:nvSpPr>
          <p:cNvPr id="3" name="Rectangle 2">
            <a:extLst>
              <a:ext uri="{FF2B5EF4-FFF2-40B4-BE49-F238E27FC236}">
                <a16:creationId xmlns:a16="http://schemas.microsoft.com/office/drawing/2014/main" id="{1CD193C4-BA9D-E313-BFED-31BF1C588A46}"/>
              </a:ext>
            </a:extLst>
          </p:cNvPr>
          <p:cNvSpPr/>
          <p:nvPr/>
        </p:nvSpPr>
        <p:spPr>
          <a:xfrm>
            <a:off x="1240971" y="1651518"/>
            <a:ext cx="9526556" cy="414279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You purchased a stock for INR 50 per share. Over a period of one year, you receive dividend of INR 2 per share. At the end of the end of the year, you sold stock at INR 60 per share. Calculate Holding period return.</a:t>
            </a:r>
            <a:endParaRPr lang="en-IN" dirty="0"/>
          </a:p>
        </p:txBody>
      </p:sp>
    </p:spTree>
    <p:extLst>
      <p:ext uri="{BB962C8B-B14F-4D97-AF65-F5344CB8AC3E}">
        <p14:creationId xmlns:p14="http://schemas.microsoft.com/office/powerpoint/2010/main" val="3136107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50" y="143912"/>
            <a:ext cx="1765616" cy="579988"/>
          </a:xfrm>
          <a:prstGeom prst="rect">
            <a:avLst/>
          </a:prstGeom>
        </p:spPr>
      </p:pic>
      <p:pic>
        <p:nvPicPr>
          <p:cNvPr id="1026" name="Picture 2" descr="Dirty Price vs Clean Price | Concept | Difference - eFinanceManagement">
            <a:extLst>
              <a:ext uri="{FF2B5EF4-FFF2-40B4-BE49-F238E27FC236}">
                <a16:creationId xmlns:a16="http://schemas.microsoft.com/office/drawing/2014/main" id="{8E9E42EE-35DD-5D4C-CCF6-AEE261436C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1274" y="497776"/>
            <a:ext cx="7427168" cy="6039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2935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50" y="143912"/>
            <a:ext cx="1765616" cy="579988"/>
          </a:xfrm>
          <a:prstGeom prst="rect">
            <a:avLst/>
          </a:prstGeom>
        </p:spPr>
      </p:pic>
      <p:sp>
        <p:nvSpPr>
          <p:cNvPr id="2" name="Rectangle 1">
            <a:extLst>
              <a:ext uri="{FF2B5EF4-FFF2-40B4-BE49-F238E27FC236}">
                <a16:creationId xmlns:a16="http://schemas.microsoft.com/office/drawing/2014/main" id="{B8ADA380-EA9E-D36D-F7EE-190F52C30EC2}"/>
              </a:ext>
            </a:extLst>
          </p:cNvPr>
          <p:cNvSpPr/>
          <p:nvPr/>
        </p:nvSpPr>
        <p:spPr>
          <a:xfrm>
            <a:off x="1306286" y="1660849"/>
            <a:ext cx="10217020" cy="4572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en-US" dirty="0"/>
              <a:t>The face value of a bond is INR 10000. Coupon rate is 5%, a remaining time to maturity is 5 years and YTM is 4%. Find the Clean price of the Bond.</a:t>
            </a:r>
          </a:p>
          <a:p>
            <a:pPr marL="342900" indent="-342900">
              <a:buAutoNum type="arabicPeriod"/>
            </a:pPr>
            <a:endParaRPr lang="en-US" dirty="0"/>
          </a:p>
          <a:p>
            <a:pPr marL="342900" indent="-342900">
              <a:buAutoNum type="arabicPeriod"/>
            </a:pPr>
            <a:endParaRPr lang="en-US" dirty="0"/>
          </a:p>
          <a:p>
            <a:pPr marL="342900" indent="-342900">
              <a:buFontTx/>
              <a:buAutoNum type="arabicPeriod"/>
            </a:pPr>
            <a:r>
              <a:rPr lang="en-US" dirty="0"/>
              <a:t>The face value of a bond is INR 10000. Coupon rate is 5%, a remaining time to maturity is 5 years, out of which 6 months passed, YTM is 4%. Find out the Dirty Price of the Bond.</a:t>
            </a:r>
          </a:p>
          <a:p>
            <a:endParaRPr lang="en-IN" dirty="0"/>
          </a:p>
        </p:txBody>
      </p:sp>
      <p:sp>
        <p:nvSpPr>
          <p:cNvPr id="3" name="Rectangle 2">
            <a:extLst>
              <a:ext uri="{FF2B5EF4-FFF2-40B4-BE49-F238E27FC236}">
                <a16:creationId xmlns:a16="http://schemas.microsoft.com/office/drawing/2014/main" id="{EB392DB4-1F65-852A-9F9F-D3504D553775}"/>
              </a:ext>
            </a:extLst>
          </p:cNvPr>
          <p:cNvSpPr/>
          <p:nvPr/>
        </p:nvSpPr>
        <p:spPr>
          <a:xfrm>
            <a:off x="2363755" y="858415"/>
            <a:ext cx="7464490" cy="47586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2"/>
                </a:solidFill>
              </a:rPr>
              <a:t>Brainstorming on Clean Price &amp; Dirty Price</a:t>
            </a:r>
            <a:endParaRPr lang="en-IN" b="1" dirty="0">
              <a:solidFill>
                <a:schemeClr val="accent2"/>
              </a:solidFill>
            </a:endParaRPr>
          </a:p>
        </p:txBody>
      </p:sp>
    </p:spTree>
    <p:extLst>
      <p:ext uri="{BB962C8B-B14F-4D97-AF65-F5344CB8AC3E}">
        <p14:creationId xmlns:p14="http://schemas.microsoft.com/office/powerpoint/2010/main" val="614451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50" y="143912"/>
            <a:ext cx="1765616" cy="579988"/>
          </a:xfrm>
          <a:prstGeom prst="rect">
            <a:avLst/>
          </a:prstGeom>
        </p:spPr>
      </p:pic>
      <p:pic>
        <p:nvPicPr>
          <p:cNvPr id="2050" name="Picture 2" descr="6-1 CHAPTER 6 Interest Rates Determinants of interest rates The term  structure and yield curves Investing overseas. - ppt download">
            <a:extLst>
              <a:ext uri="{FF2B5EF4-FFF2-40B4-BE49-F238E27FC236}">
                <a16:creationId xmlns:a16="http://schemas.microsoft.com/office/drawing/2014/main" id="{15ADC29D-DC27-181F-1EF1-E3C7B532B2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3950" y="697462"/>
            <a:ext cx="7595119" cy="5696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2149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50" y="143912"/>
            <a:ext cx="1765616" cy="579988"/>
          </a:xfrm>
          <a:prstGeom prst="rect">
            <a:avLst/>
          </a:prstGeom>
        </p:spPr>
      </p:pic>
      <p:sp>
        <p:nvSpPr>
          <p:cNvPr id="3" name="Rectangle 2">
            <a:extLst>
              <a:ext uri="{FF2B5EF4-FFF2-40B4-BE49-F238E27FC236}">
                <a16:creationId xmlns:a16="http://schemas.microsoft.com/office/drawing/2014/main" id="{FE34772F-275E-EB0B-2032-D1ECA76EE02E}"/>
              </a:ext>
            </a:extLst>
          </p:cNvPr>
          <p:cNvSpPr/>
          <p:nvPr/>
        </p:nvSpPr>
        <p:spPr>
          <a:xfrm>
            <a:off x="1660849" y="723900"/>
            <a:ext cx="9610531" cy="579819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en-US" sz="1400" b="0" i="0" dirty="0">
                <a:solidFill>
                  <a:schemeClr val="bg1"/>
                </a:solidFill>
                <a:effectLst/>
                <a:latin typeface="Söhne"/>
              </a:rPr>
              <a:t>Let's consider a corporate bond issued by XYZ Company. The bond has the following characteristics:</a:t>
            </a:r>
          </a:p>
          <a:p>
            <a:pPr algn="l"/>
            <a:r>
              <a:rPr lang="en-US" sz="1400" b="0" i="0" dirty="0">
                <a:solidFill>
                  <a:schemeClr val="bg1"/>
                </a:solidFill>
                <a:effectLst/>
                <a:latin typeface="Söhne"/>
              </a:rPr>
              <a:t>Face Value: $1,000 </a:t>
            </a:r>
          </a:p>
          <a:p>
            <a:pPr algn="l"/>
            <a:r>
              <a:rPr lang="en-US" sz="1400" b="0" i="0" dirty="0">
                <a:solidFill>
                  <a:schemeClr val="bg1"/>
                </a:solidFill>
                <a:effectLst/>
                <a:latin typeface="Söhne"/>
              </a:rPr>
              <a:t>Coupon Rate: 5% </a:t>
            </a:r>
          </a:p>
          <a:p>
            <a:pPr algn="l"/>
            <a:r>
              <a:rPr lang="en-US" sz="1400" b="0" i="0" dirty="0">
                <a:solidFill>
                  <a:schemeClr val="bg1"/>
                </a:solidFill>
                <a:effectLst/>
                <a:latin typeface="Söhne"/>
              </a:rPr>
              <a:t>Maturity: 5 years </a:t>
            </a:r>
          </a:p>
          <a:p>
            <a:pPr algn="l"/>
            <a:r>
              <a:rPr lang="en-US" sz="1400" b="0" i="0" dirty="0">
                <a:solidFill>
                  <a:schemeClr val="bg1"/>
                </a:solidFill>
                <a:effectLst/>
                <a:latin typeface="Söhne"/>
              </a:rPr>
              <a:t>Market Interest Rate: 6%</a:t>
            </a:r>
          </a:p>
          <a:p>
            <a:r>
              <a:rPr lang="en-US" sz="1400" b="0" i="0" dirty="0">
                <a:solidFill>
                  <a:schemeClr val="bg1"/>
                </a:solidFill>
                <a:effectLst/>
                <a:latin typeface="Söhne"/>
              </a:rPr>
              <a:t>1.Relationship with Market Interest Rates: Assuming the bond is issued when the market interest rate is 6%, the bond's coupon rate of 5% suggests it has a lower yield compared to the prevailing market rate. Consequently, the bond may be less attractive to investors, resulting in a discount.</a:t>
            </a:r>
          </a:p>
          <a:p>
            <a:endParaRPr lang="en-US" sz="1400" b="0" i="0" dirty="0">
              <a:solidFill>
                <a:schemeClr val="bg1"/>
              </a:solidFill>
              <a:effectLst/>
              <a:latin typeface="Söhne"/>
            </a:endParaRPr>
          </a:p>
          <a:p>
            <a:r>
              <a:rPr lang="en-US" sz="1400" b="0" i="0" dirty="0">
                <a:solidFill>
                  <a:schemeClr val="bg1"/>
                </a:solidFill>
                <a:effectLst/>
                <a:latin typeface="Söhne"/>
              </a:rPr>
              <a:t>2.  Credit Risk: If XYZ Company's creditworthiness weakens, investors may perceive it as riskier. This perception may result in a downgrade of the bond's credit rating. Assuming the bond's credit rating is lowered, the market may require a higher yield to   compensate for the increased credit risk. Let's assume a credit downgrade leads to an increase in the bond's yield to 7%.</a:t>
            </a:r>
          </a:p>
          <a:p>
            <a:endParaRPr lang="en-US" sz="1400" b="0" i="0" dirty="0">
              <a:solidFill>
                <a:schemeClr val="bg1"/>
              </a:solidFill>
              <a:effectLst/>
              <a:latin typeface="Söhne"/>
            </a:endParaRPr>
          </a:p>
          <a:p>
            <a:r>
              <a:rPr lang="en-US" sz="1400" b="0" i="0" dirty="0">
                <a:solidFill>
                  <a:schemeClr val="bg1"/>
                </a:solidFill>
                <a:effectLst/>
                <a:latin typeface="Söhne"/>
              </a:rPr>
              <a:t>3. Maturity: The bond's maturity also influences its yield. Generally, longer-term bonds tend to have higher yields to compensate for the increased risk associated with the longer time horizon. Assuming an upward-sloping yield curve, where longer-term rates are higher, let's say the market interest rate for 10-year bonds is 7.5%.</a:t>
            </a:r>
          </a:p>
          <a:p>
            <a:endParaRPr lang="en-US" sz="1400" b="0" i="0" dirty="0">
              <a:solidFill>
                <a:schemeClr val="bg1"/>
              </a:solidFill>
              <a:effectLst/>
              <a:latin typeface="Söhne"/>
            </a:endParaRPr>
          </a:p>
          <a:p>
            <a:r>
              <a:rPr lang="en-US" sz="1400" b="0" i="0" dirty="0">
                <a:solidFill>
                  <a:schemeClr val="bg1"/>
                </a:solidFill>
                <a:effectLst/>
                <a:latin typeface="Söhne"/>
              </a:rPr>
              <a:t>4. Supply and Demand: The supply and demand for bonds can affect their yields. If the market demand for XYZ Company's bonds increases, the bond's yield may decrease due to increased demand, making it more attractive to investors. Conversely, if demand decreases, the yield may increase. Let's assume increased demand leads to a decrease in the bond's yield to 6.5%.</a:t>
            </a:r>
          </a:p>
          <a:p>
            <a:endParaRPr lang="en-US" sz="1400" b="0" i="0" dirty="0">
              <a:solidFill>
                <a:schemeClr val="bg1"/>
              </a:solidFill>
              <a:effectLst/>
              <a:latin typeface="Söhne"/>
            </a:endParaRPr>
          </a:p>
          <a:p>
            <a:r>
              <a:rPr lang="en-US" sz="1400" b="0" i="0" dirty="0">
                <a:solidFill>
                  <a:schemeClr val="bg1"/>
                </a:solidFill>
                <a:effectLst/>
                <a:latin typeface="Söhne"/>
              </a:rPr>
              <a:t>5. Inflation Expectations: If inflation expectations rise, investors may demand higher yields to protect against the erosion of purchasing power. Assuming inflation expectations increase, let's say investors now require a higher yield of 7%.</a:t>
            </a:r>
          </a:p>
          <a:p>
            <a:endParaRPr lang="en-US" sz="1400" dirty="0">
              <a:solidFill>
                <a:schemeClr val="bg1"/>
              </a:solidFill>
              <a:latin typeface="Söhne"/>
            </a:endParaRPr>
          </a:p>
          <a:p>
            <a:r>
              <a:rPr lang="en-US" sz="1400" b="0" i="0" dirty="0">
                <a:solidFill>
                  <a:schemeClr val="bg1"/>
                </a:solidFill>
                <a:effectLst/>
                <a:latin typeface="Söhne"/>
              </a:rPr>
              <a:t>Find out the Bond’s Yield</a:t>
            </a:r>
          </a:p>
          <a:p>
            <a:pPr marL="342900" indent="-342900">
              <a:buAutoNum type="arabicPeriod"/>
            </a:pPr>
            <a:endParaRPr lang="en-US" b="0" i="0" dirty="0">
              <a:solidFill>
                <a:schemeClr val="bg1"/>
              </a:solidFill>
              <a:effectLst/>
              <a:latin typeface="Söhne"/>
            </a:endParaRPr>
          </a:p>
          <a:p>
            <a:pPr algn="l"/>
            <a:endParaRPr lang="en-US" b="0" i="0" dirty="0">
              <a:solidFill>
                <a:schemeClr val="bg1"/>
              </a:solidFill>
              <a:effectLst/>
              <a:latin typeface="Söhne"/>
            </a:endParaRPr>
          </a:p>
        </p:txBody>
      </p:sp>
    </p:spTree>
    <p:extLst>
      <p:ext uri="{BB962C8B-B14F-4D97-AF65-F5344CB8AC3E}">
        <p14:creationId xmlns:p14="http://schemas.microsoft.com/office/powerpoint/2010/main" val="3981692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50" y="143912"/>
            <a:ext cx="1765616" cy="579988"/>
          </a:xfrm>
          <a:prstGeom prst="rect">
            <a:avLst/>
          </a:prstGeom>
        </p:spPr>
      </p:pic>
      <p:pic>
        <p:nvPicPr>
          <p:cNvPr id="5122" name="Picture 2" descr="Term Structure of Interest Rates Theories - BBALectures">
            <a:extLst>
              <a:ext uri="{FF2B5EF4-FFF2-40B4-BE49-F238E27FC236}">
                <a16:creationId xmlns:a16="http://schemas.microsoft.com/office/drawing/2014/main" id="{093CA426-E51C-58B9-2A86-451F09DBCF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8350" y="652463"/>
            <a:ext cx="8115300" cy="555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4532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604</TotalTime>
  <Words>1203</Words>
  <Application>Microsoft Office PowerPoint</Application>
  <PresentationFormat>Widescreen</PresentationFormat>
  <Paragraphs>81</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Black</vt:lpstr>
      <vt:lpstr>Calibri</vt:lpstr>
      <vt:lpstr>Calibri Light</vt:lpstr>
      <vt:lpstr>Söhne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Hiren Bhanushali</dc:creator>
  <cp:lastModifiedBy>abhijit.stfc@hotmail.com</cp:lastModifiedBy>
  <cp:revision>19</cp:revision>
  <dcterms:created xsi:type="dcterms:W3CDTF">2022-11-11T08:27:28Z</dcterms:created>
  <dcterms:modified xsi:type="dcterms:W3CDTF">2023-06-15T18:16:04Z</dcterms:modified>
</cp:coreProperties>
</file>