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80" r:id="rId4"/>
    <p:sldId id="296" r:id="rId5"/>
    <p:sldId id="297" r:id="rId6"/>
    <p:sldId id="298" r:id="rId7"/>
    <p:sldId id="300" r:id="rId8"/>
    <p:sldId id="301" r:id="rId9"/>
    <p:sldId id="302" r:id="rId10"/>
    <p:sldId id="303" r:id="rId11"/>
    <p:sldId id="305" r:id="rId12"/>
    <p:sldId id="306" r:id="rId13"/>
    <p:sldId id="304" r:id="rId14"/>
    <p:sldId id="279" r:id="rId15"/>
    <p:sldId id="282" r:id="rId16"/>
    <p:sldId id="307" r:id="rId17"/>
    <p:sldId id="308" r:id="rId18"/>
    <p:sldId id="309" r:id="rId19"/>
    <p:sldId id="312" r:id="rId20"/>
    <p:sldId id="311" r:id="rId21"/>
    <p:sldId id="310" r:id="rId22"/>
    <p:sldId id="313" r:id="rId23"/>
    <p:sldId id="314" r:id="rId24"/>
    <p:sldId id="315"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jit.stfc@hotmail.com" userId="14078d40fcee62e8" providerId="LiveId" clId="{8743491C-1FEA-4202-86E4-A483428FD5D2}"/>
    <pc:docChg chg="modSld">
      <pc:chgData name="abhijit.stfc@hotmail.com" userId="14078d40fcee62e8" providerId="LiveId" clId="{8743491C-1FEA-4202-86E4-A483428FD5D2}" dt="2023-06-18T04:25:11.865" v="0" actId="20577"/>
      <pc:docMkLst>
        <pc:docMk/>
      </pc:docMkLst>
      <pc:sldChg chg="modSp mod">
        <pc:chgData name="abhijit.stfc@hotmail.com" userId="14078d40fcee62e8" providerId="LiveId" clId="{8743491C-1FEA-4202-86E4-A483428FD5D2}" dt="2023-06-18T04:25:11.865" v="0" actId="20577"/>
        <pc:sldMkLst>
          <pc:docMk/>
          <pc:sldMk cId="3190770019" sldId="313"/>
        </pc:sldMkLst>
        <pc:spChg chg="mod">
          <ac:chgData name="abhijit.stfc@hotmail.com" userId="14078d40fcee62e8" providerId="LiveId" clId="{8743491C-1FEA-4202-86E4-A483428FD5D2}" dt="2023-06-18T04:25:11.865" v="0" actId="20577"/>
          <ac:spMkLst>
            <pc:docMk/>
            <pc:sldMk cId="3190770019" sldId="313"/>
            <ac:spMk id="11" creationId="{83880409-AE7C-80DE-60FE-0CD451B0143D}"/>
          </ac:spMkLst>
        </pc:spChg>
      </pc:sldChg>
    </pc:docChg>
  </pc:docChgLst>
  <pc:docChgLst>
    <pc:chgData name="abhijit.stfc@hotmail.com" userId="14078d40fcee62e8" providerId="LiveId" clId="{51E667B1-6DB9-44EC-8C00-917E3D480A02}"/>
    <pc:docChg chg="undo custSel addSld delSld modSld sldOrd">
      <pc:chgData name="abhijit.stfc@hotmail.com" userId="14078d40fcee62e8" providerId="LiveId" clId="{51E667B1-6DB9-44EC-8C00-917E3D480A02}" dt="2023-06-03T06:41:32.263" v="930" actId="14100"/>
      <pc:docMkLst>
        <pc:docMk/>
      </pc:docMkLst>
      <pc:sldChg chg="addSp modSp mod">
        <pc:chgData name="abhijit.stfc@hotmail.com" userId="14078d40fcee62e8" providerId="LiveId" clId="{51E667B1-6DB9-44EC-8C00-917E3D480A02}" dt="2023-06-02T17:49:20.858" v="46" actId="1076"/>
        <pc:sldMkLst>
          <pc:docMk/>
          <pc:sldMk cId="1311866332" sldId="256"/>
        </pc:sldMkLst>
        <pc:spChg chg="add mod">
          <ac:chgData name="abhijit.stfc@hotmail.com" userId="14078d40fcee62e8" providerId="LiveId" clId="{51E667B1-6DB9-44EC-8C00-917E3D480A02}" dt="2023-06-02T17:49:20.858" v="46" actId="1076"/>
          <ac:spMkLst>
            <pc:docMk/>
            <pc:sldMk cId="1311866332" sldId="256"/>
            <ac:spMk id="2" creationId="{B97C1774-5868-30E5-F844-4AF3A39BE476}"/>
          </ac:spMkLst>
        </pc:spChg>
        <pc:picChg chg="mod">
          <ac:chgData name="abhijit.stfc@hotmail.com" userId="14078d40fcee62e8" providerId="LiveId" clId="{51E667B1-6DB9-44EC-8C00-917E3D480A02}" dt="2023-06-02T17:45:58.293" v="0" actId="1076"/>
          <ac:picMkLst>
            <pc:docMk/>
            <pc:sldMk cId="1311866332" sldId="256"/>
            <ac:picMk id="6" creationId="{7902CC4A-F3D6-8462-B4D9-D00830B468D7}"/>
          </ac:picMkLst>
        </pc:picChg>
      </pc:sldChg>
      <pc:sldChg chg="addSp delSp modSp mod">
        <pc:chgData name="abhijit.stfc@hotmail.com" userId="14078d40fcee62e8" providerId="LiveId" clId="{51E667B1-6DB9-44EC-8C00-917E3D480A02}" dt="2023-06-03T04:49:03.475" v="138" actId="14100"/>
        <pc:sldMkLst>
          <pc:docMk/>
          <pc:sldMk cId="3359172115" sldId="262"/>
        </pc:sldMkLst>
        <pc:spChg chg="add del mod">
          <ac:chgData name="abhijit.stfc@hotmail.com" userId="14078d40fcee62e8" providerId="LiveId" clId="{51E667B1-6DB9-44EC-8C00-917E3D480A02}" dt="2023-06-03T04:33:03.099" v="52"/>
          <ac:spMkLst>
            <pc:docMk/>
            <pc:sldMk cId="3359172115" sldId="262"/>
            <ac:spMk id="4" creationId="{C559C86F-CB37-CB70-8F23-3E524C1CC9B3}"/>
          </ac:spMkLst>
        </pc:spChg>
        <pc:spChg chg="add del mod">
          <ac:chgData name="abhijit.stfc@hotmail.com" userId="14078d40fcee62e8" providerId="LiveId" clId="{51E667B1-6DB9-44EC-8C00-917E3D480A02}" dt="2023-06-03T04:39:58.842" v="68" actId="478"/>
          <ac:spMkLst>
            <pc:docMk/>
            <pc:sldMk cId="3359172115" sldId="262"/>
            <ac:spMk id="6" creationId="{227E23CC-A1E1-7259-3415-1371811AD2F3}"/>
          </ac:spMkLst>
        </pc:spChg>
        <pc:spChg chg="add mod">
          <ac:chgData name="abhijit.stfc@hotmail.com" userId="14078d40fcee62e8" providerId="LiveId" clId="{51E667B1-6DB9-44EC-8C00-917E3D480A02}" dt="2023-06-03T04:42:33.878" v="120" actId="14100"/>
          <ac:spMkLst>
            <pc:docMk/>
            <pc:sldMk cId="3359172115" sldId="262"/>
            <ac:spMk id="9" creationId="{021FA683-5D7F-158D-94EC-50C05C622177}"/>
          </ac:spMkLst>
        </pc:spChg>
        <pc:graphicFrameChg chg="add del mod">
          <ac:chgData name="abhijit.stfc@hotmail.com" userId="14078d40fcee62e8" providerId="LiveId" clId="{51E667B1-6DB9-44EC-8C00-917E3D480A02}" dt="2023-06-03T04:45:52.496" v="122" actId="478"/>
          <ac:graphicFrameMkLst>
            <pc:docMk/>
            <pc:sldMk cId="3359172115" sldId="262"/>
            <ac:graphicFrameMk id="10" creationId="{2B62369B-CC1B-5BB6-CE91-A9B8D6BD2401}"/>
          </ac:graphicFrameMkLst>
        </pc:graphicFrameChg>
        <pc:picChg chg="mod">
          <ac:chgData name="abhijit.stfc@hotmail.com" userId="14078d40fcee62e8" providerId="LiveId" clId="{51E667B1-6DB9-44EC-8C00-917E3D480A02}" dt="2023-06-03T04:46:55.843" v="127" actId="1076"/>
          <ac:picMkLst>
            <pc:docMk/>
            <pc:sldMk cId="3359172115" sldId="262"/>
            <ac:picMk id="3" creationId="{3288662B-F8C3-DF2A-0C14-FC7E2D34ECD2}"/>
          </ac:picMkLst>
        </pc:picChg>
        <pc:picChg chg="add del mod">
          <ac:chgData name="abhijit.stfc@hotmail.com" userId="14078d40fcee62e8" providerId="LiveId" clId="{51E667B1-6DB9-44EC-8C00-917E3D480A02}" dt="2023-06-03T04:48:37.417" v="133" actId="478"/>
          <ac:picMkLst>
            <pc:docMk/>
            <pc:sldMk cId="3359172115" sldId="262"/>
            <ac:picMk id="1027" creationId="{72193E35-2DAE-F728-9F74-F9DCB57216D3}"/>
          </ac:picMkLst>
        </pc:picChg>
        <pc:picChg chg="add mod">
          <ac:chgData name="abhijit.stfc@hotmail.com" userId="14078d40fcee62e8" providerId="LiveId" clId="{51E667B1-6DB9-44EC-8C00-917E3D480A02}" dt="2023-06-03T04:49:03.475" v="138" actId="14100"/>
          <ac:picMkLst>
            <pc:docMk/>
            <pc:sldMk cId="3359172115" sldId="262"/>
            <ac:picMk id="1029" creationId="{CF8743B1-B9AB-977D-F2A1-AAEE202049F3}"/>
          </ac:picMkLst>
        </pc:picChg>
      </pc:sldChg>
      <pc:sldChg chg="addSp delSp modSp mod">
        <pc:chgData name="abhijit.stfc@hotmail.com" userId="14078d40fcee62e8" providerId="LiveId" clId="{51E667B1-6DB9-44EC-8C00-917E3D480A02}" dt="2023-06-03T04:50:21.972" v="143" actId="14100"/>
        <pc:sldMkLst>
          <pc:docMk/>
          <pc:sldMk cId="2562707853" sldId="263"/>
        </pc:sldMkLst>
        <pc:spChg chg="add del">
          <ac:chgData name="abhijit.stfc@hotmail.com" userId="14078d40fcee62e8" providerId="LiveId" clId="{51E667B1-6DB9-44EC-8C00-917E3D480A02}" dt="2023-06-03T04:34:08.979" v="59"/>
          <ac:spMkLst>
            <pc:docMk/>
            <pc:sldMk cId="2562707853" sldId="263"/>
            <ac:spMk id="4" creationId="{8AE7CFAF-4821-C02C-A822-33556A5BB04F}"/>
          </ac:spMkLst>
        </pc:spChg>
        <pc:spChg chg="add del">
          <ac:chgData name="abhijit.stfc@hotmail.com" userId="14078d40fcee62e8" providerId="LiveId" clId="{51E667B1-6DB9-44EC-8C00-917E3D480A02}" dt="2023-06-03T04:34:23.830" v="61"/>
          <ac:spMkLst>
            <pc:docMk/>
            <pc:sldMk cId="2562707853" sldId="263"/>
            <ac:spMk id="6" creationId="{1B67C510-33E7-DA6E-C34B-F43BE5216115}"/>
          </ac:spMkLst>
        </pc:spChg>
        <pc:spChg chg="add del mod">
          <ac:chgData name="abhijit.stfc@hotmail.com" userId="14078d40fcee62e8" providerId="LiveId" clId="{51E667B1-6DB9-44EC-8C00-917E3D480A02}" dt="2023-06-03T04:39:53.763" v="66" actId="478"/>
          <ac:spMkLst>
            <pc:docMk/>
            <pc:sldMk cId="2562707853" sldId="263"/>
            <ac:spMk id="8" creationId="{5E1C24F0-6673-A16C-5504-319A2C9DDD3B}"/>
          </ac:spMkLst>
        </pc:spChg>
        <pc:picChg chg="mod">
          <ac:chgData name="abhijit.stfc@hotmail.com" userId="14078d40fcee62e8" providerId="LiveId" clId="{51E667B1-6DB9-44EC-8C00-917E3D480A02}" dt="2023-06-03T04:34:06.097" v="57" actId="1076"/>
          <ac:picMkLst>
            <pc:docMk/>
            <pc:sldMk cId="2562707853" sldId="263"/>
            <ac:picMk id="3" creationId="{3288662B-F8C3-DF2A-0C14-FC7E2D34ECD2}"/>
          </ac:picMkLst>
        </pc:picChg>
        <pc:picChg chg="add mod">
          <ac:chgData name="abhijit.stfc@hotmail.com" userId="14078d40fcee62e8" providerId="LiveId" clId="{51E667B1-6DB9-44EC-8C00-917E3D480A02}" dt="2023-06-03T04:50:21.972" v="143" actId="14100"/>
          <ac:picMkLst>
            <pc:docMk/>
            <pc:sldMk cId="2562707853" sldId="263"/>
            <ac:picMk id="2052" creationId="{61D84100-E184-447C-3A8E-30AD8F214052}"/>
          </ac:picMkLst>
        </pc:picChg>
      </pc:sldChg>
      <pc:sldChg chg="addSp modSp">
        <pc:chgData name="abhijit.stfc@hotmail.com" userId="14078d40fcee62e8" providerId="LiveId" clId="{51E667B1-6DB9-44EC-8C00-917E3D480A02}" dt="2023-06-03T04:55:06.157" v="150" actId="14100"/>
        <pc:sldMkLst>
          <pc:docMk/>
          <pc:sldMk cId="955840231" sldId="264"/>
        </pc:sldMkLst>
        <pc:picChg chg="add mod">
          <ac:chgData name="abhijit.stfc@hotmail.com" userId="14078d40fcee62e8" providerId="LiveId" clId="{51E667B1-6DB9-44EC-8C00-917E3D480A02}" dt="2023-06-03T04:55:06.157" v="150" actId="14100"/>
          <ac:picMkLst>
            <pc:docMk/>
            <pc:sldMk cId="955840231" sldId="264"/>
            <ac:picMk id="3074" creationId="{D3221D1D-F9FE-2D85-3255-FCC7587E932E}"/>
          </ac:picMkLst>
        </pc:picChg>
      </pc:sldChg>
      <pc:sldChg chg="addSp delSp">
        <pc:chgData name="abhijit.stfc@hotmail.com" userId="14078d40fcee62e8" providerId="LiveId" clId="{51E667B1-6DB9-44EC-8C00-917E3D480A02}" dt="2023-06-03T04:59:18.753" v="161"/>
        <pc:sldMkLst>
          <pc:docMk/>
          <pc:sldMk cId="1652457460" sldId="265"/>
        </pc:sldMkLst>
        <pc:picChg chg="add">
          <ac:chgData name="abhijit.stfc@hotmail.com" userId="14078d40fcee62e8" providerId="LiveId" clId="{51E667B1-6DB9-44EC-8C00-917E3D480A02}" dt="2023-06-03T04:59:18.753" v="161"/>
          <ac:picMkLst>
            <pc:docMk/>
            <pc:sldMk cId="1652457460" sldId="265"/>
            <ac:picMk id="4" creationId="{4F156A0F-C310-C795-4836-4BC88075FE71}"/>
          </ac:picMkLst>
        </pc:picChg>
        <pc:picChg chg="add del">
          <ac:chgData name="abhijit.stfc@hotmail.com" userId="14078d40fcee62e8" providerId="LiveId" clId="{51E667B1-6DB9-44EC-8C00-917E3D480A02}" dt="2023-06-03T04:59:10.555" v="156"/>
          <ac:picMkLst>
            <pc:docMk/>
            <pc:sldMk cId="1652457460" sldId="265"/>
            <ac:picMk id="4098" creationId="{8C6E1635-1CC0-81D7-5658-39ECB07616ED}"/>
          </ac:picMkLst>
        </pc:picChg>
        <pc:picChg chg="add del">
          <ac:chgData name="abhijit.stfc@hotmail.com" userId="14078d40fcee62e8" providerId="LiveId" clId="{51E667B1-6DB9-44EC-8C00-917E3D480A02}" dt="2023-06-03T04:59:15.593" v="158"/>
          <ac:picMkLst>
            <pc:docMk/>
            <pc:sldMk cId="1652457460" sldId="265"/>
            <ac:picMk id="4100" creationId="{8483B5CA-8EED-9A91-2B9A-8C0B62EF3C3C}"/>
          </ac:picMkLst>
        </pc:picChg>
        <pc:picChg chg="add del">
          <ac:chgData name="abhijit.stfc@hotmail.com" userId="14078d40fcee62e8" providerId="LiveId" clId="{51E667B1-6DB9-44EC-8C00-917E3D480A02}" dt="2023-06-03T04:59:18.745" v="160"/>
          <ac:picMkLst>
            <pc:docMk/>
            <pc:sldMk cId="1652457460" sldId="265"/>
            <ac:picMk id="4102" creationId="{26E3A5C7-A426-AB06-73AB-0DD96A342A1B}"/>
          </ac:picMkLst>
        </pc:picChg>
      </pc:sldChg>
      <pc:sldChg chg="addSp modSp add">
        <pc:chgData name="abhijit.stfc@hotmail.com" userId="14078d40fcee62e8" providerId="LiveId" clId="{51E667B1-6DB9-44EC-8C00-917E3D480A02}" dt="2023-06-03T05:03:08.278" v="166" actId="14100"/>
        <pc:sldMkLst>
          <pc:docMk/>
          <pc:sldMk cId="163390563" sldId="266"/>
        </pc:sldMkLst>
        <pc:picChg chg="add mod">
          <ac:chgData name="abhijit.stfc@hotmail.com" userId="14078d40fcee62e8" providerId="LiveId" clId="{51E667B1-6DB9-44EC-8C00-917E3D480A02}" dt="2023-06-03T05:03:08.278" v="166" actId="14100"/>
          <ac:picMkLst>
            <pc:docMk/>
            <pc:sldMk cId="163390563" sldId="266"/>
            <ac:picMk id="5122" creationId="{740B0F40-6CF3-BF78-A1C1-478ECB91D43D}"/>
          </ac:picMkLst>
        </pc:picChg>
      </pc:sldChg>
      <pc:sldChg chg="new del">
        <pc:chgData name="abhijit.stfc@hotmail.com" userId="14078d40fcee62e8" providerId="LiveId" clId="{51E667B1-6DB9-44EC-8C00-917E3D480A02}" dt="2023-06-03T04:55:39.254" v="152" actId="680"/>
        <pc:sldMkLst>
          <pc:docMk/>
          <pc:sldMk cId="3563273211" sldId="266"/>
        </pc:sldMkLst>
      </pc:sldChg>
      <pc:sldChg chg="addSp delSp modSp add">
        <pc:chgData name="abhijit.stfc@hotmail.com" userId="14078d40fcee62e8" providerId="LiveId" clId="{51E667B1-6DB9-44EC-8C00-917E3D480A02}" dt="2023-06-03T05:07:57.274" v="189" actId="14100"/>
        <pc:sldMkLst>
          <pc:docMk/>
          <pc:sldMk cId="1884067628" sldId="267"/>
        </pc:sldMkLst>
        <pc:spChg chg="add del">
          <ac:chgData name="abhijit.stfc@hotmail.com" userId="14078d40fcee62e8" providerId="LiveId" clId="{51E667B1-6DB9-44EC-8C00-917E3D480A02}" dt="2023-06-03T05:06:08.819" v="173"/>
          <ac:spMkLst>
            <pc:docMk/>
            <pc:sldMk cId="1884067628" sldId="267"/>
            <ac:spMk id="4" creationId="{C7025F85-7947-4DEE-90C3-632E405FEF1A}"/>
          </ac:spMkLst>
        </pc:spChg>
        <pc:spChg chg="add del">
          <ac:chgData name="abhijit.stfc@hotmail.com" userId="14078d40fcee62e8" providerId="LiveId" clId="{51E667B1-6DB9-44EC-8C00-917E3D480A02}" dt="2023-06-03T05:06:21.998" v="175"/>
          <ac:spMkLst>
            <pc:docMk/>
            <pc:sldMk cId="1884067628" sldId="267"/>
            <ac:spMk id="6" creationId="{EE08815D-CD84-A569-59E1-E9F271C0B8F0}"/>
          </ac:spMkLst>
        </pc:spChg>
        <pc:spChg chg="add del">
          <ac:chgData name="abhijit.stfc@hotmail.com" userId="14078d40fcee62e8" providerId="LiveId" clId="{51E667B1-6DB9-44EC-8C00-917E3D480A02}" dt="2023-06-03T05:06:27.242" v="177"/>
          <ac:spMkLst>
            <pc:docMk/>
            <pc:sldMk cId="1884067628" sldId="267"/>
            <ac:spMk id="7" creationId="{F9B40B03-A60B-FF26-7379-03CC4AE394AC}"/>
          </ac:spMkLst>
        </pc:spChg>
        <pc:spChg chg="add del">
          <ac:chgData name="abhijit.stfc@hotmail.com" userId="14078d40fcee62e8" providerId="LiveId" clId="{51E667B1-6DB9-44EC-8C00-917E3D480A02}" dt="2023-06-03T05:06:57.404" v="181"/>
          <ac:spMkLst>
            <pc:docMk/>
            <pc:sldMk cId="1884067628" sldId="267"/>
            <ac:spMk id="8" creationId="{BAA4046B-7EAB-5C09-43D8-E7A6AE9A3584}"/>
          </ac:spMkLst>
        </pc:spChg>
        <pc:spChg chg="add del mod">
          <ac:chgData name="abhijit.stfc@hotmail.com" userId="14078d40fcee62e8" providerId="LiveId" clId="{51E667B1-6DB9-44EC-8C00-917E3D480A02}" dt="2023-06-03T05:06:57.159" v="180"/>
          <ac:spMkLst>
            <pc:docMk/>
            <pc:sldMk cId="1884067628" sldId="267"/>
            <ac:spMk id="9" creationId="{845D6295-438D-3514-957C-303DB9BCE450}"/>
          </ac:spMkLst>
        </pc:spChg>
        <pc:picChg chg="mod">
          <ac:chgData name="abhijit.stfc@hotmail.com" userId="14078d40fcee62e8" providerId="LiveId" clId="{51E667B1-6DB9-44EC-8C00-917E3D480A02}" dt="2023-06-03T05:07:45.543" v="187" actId="1076"/>
          <ac:picMkLst>
            <pc:docMk/>
            <pc:sldMk cId="1884067628" sldId="267"/>
            <ac:picMk id="3" creationId="{3288662B-F8C3-DF2A-0C14-FC7E2D34ECD2}"/>
          </ac:picMkLst>
        </pc:picChg>
        <pc:picChg chg="add mod">
          <ac:chgData name="abhijit.stfc@hotmail.com" userId="14078d40fcee62e8" providerId="LiveId" clId="{51E667B1-6DB9-44EC-8C00-917E3D480A02}" dt="2023-06-03T05:07:57.274" v="189" actId="14100"/>
          <ac:picMkLst>
            <pc:docMk/>
            <pc:sldMk cId="1884067628" sldId="267"/>
            <ac:picMk id="6156" creationId="{4562DBBE-2F8B-38CA-62C7-0CECB8236FDD}"/>
          </ac:picMkLst>
        </pc:picChg>
      </pc:sldChg>
      <pc:sldChg chg="addSp delSp modSp add mod ord">
        <pc:chgData name="abhijit.stfc@hotmail.com" userId="14078d40fcee62e8" providerId="LiveId" clId="{51E667B1-6DB9-44EC-8C00-917E3D480A02}" dt="2023-06-03T05:12:46.515" v="265" actId="1035"/>
        <pc:sldMkLst>
          <pc:docMk/>
          <pc:sldMk cId="2831893177" sldId="268"/>
        </pc:sldMkLst>
        <pc:spChg chg="add del">
          <ac:chgData name="abhijit.stfc@hotmail.com" userId="14078d40fcee62e8" providerId="LiveId" clId="{51E667B1-6DB9-44EC-8C00-917E3D480A02}" dt="2023-06-03T05:09:28.399" v="193"/>
          <ac:spMkLst>
            <pc:docMk/>
            <pc:sldMk cId="2831893177" sldId="268"/>
            <ac:spMk id="4" creationId="{89BE806E-E0F3-2DFC-30D3-8D4DA157C43E}"/>
          </ac:spMkLst>
        </pc:spChg>
        <pc:spChg chg="add mod">
          <ac:chgData name="abhijit.stfc@hotmail.com" userId="14078d40fcee62e8" providerId="LiveId" clId="{51E667B1-6DB9-44EC-8C00-917E3D480A02}" dt="2023-06-03T05:11:55.858" v="264" actId="20577"/>
          <ac:spMkLst>
            <pc:docMk/>
            <pc:sldMk cId="2831893177" sldId="268"/>
            <ac:spMk id="8" creationId="{59EB552A-D991-C183-E4B4-EE72F1F93E88}"/>
          </ac:spMkLst>
        </pc:spChg>
        <pc:picChg chg="mod">
          <ac:chgData name="abhijit.stfc@hotmail.com" userId="14078d40fcee62e8" providerId="LiveId" clId="{51E667B1-6DB9-44EC-8C00-917E3D480A02}" dt="2023-06-03T05:12:46.515" v="265" actId="1035"/>
          <ac:picMkLst>
            <pc:docMk/>
            <pc:sldMk cId="2831893177" sldId="268"/>
            <ac:picMk id="3" creationId="{3288662B-F8C3-DF2A-0C14-FC7E2D34ECD2}"/>
          </ac:picMkLst>
        </pc:picChg>
        <pc:picChg chg="add mod">
          <ac:chgData name="abhijit.stfc@hotmail.com" userId="14078d40fcee62e8" providerId="LiveId" clId="{51E667B1-6DB9-44EC-8C00-917E3D480A02}" dt="2023-06-03T05:11:27.998" v="229" actId="14100"/>
          <ac:picMkLst>
            <pc:docMk/>
            <pc:sldMk cId="2831893177" sldId="268"/>
            <ac:picMk id="7" creationId="{3AC5E46A-FA65-3218-C5F9-BC8BFCC609B8}"/>
          </ac:picMkLst>
        </pc:picChg>
      </pc:sldChg>
      <pc:sldChg chg="addSp modSp add mod ord">
        <pc:chgData name="abhijit.stfc@hotmail.com" userId="14078d40fcee62e8" providerId="LiveId" clId="{51E667B1-6DB9-44EC-8C00-917E3D480A02}" dt="2023-06-03T05:28:15.625" v="842"/>
        <pc:sldMkLst>
          <pc:docMk/>
          <pc:sldMk cId="2575314385" sldId="269"/>
        </pc:sldMkLst>
        <pc:graphicFrameChg chg="add mod modGraphic">
          <ac:chgData name="abhijit.stfc@hotmail.com" userId="14078d40fcee62e8" providerId="LiveId" clId="{51E667B1-6DB9-44EC-8C00-917E3D480A02}" dt="2023-06-03T05:27:53.582" v="840" actId="20577"/>
          <ac:graphicFrameMkLst>
            <pc:docMk/>
            <pc:sldMk cId="2575314385" sldId="269"/>
            <ac:graphicFrameMk id="4" creationId="{D4490335-346F-EED0-6526-AF0490631167}"/>
          </ac:graphicFrameMkLst>
        </pc:graphicFrameChg>
        <pc:picChg chg="mod">
          <ac:chgData name="abhijit.stfc@hotmail.com" userId="14078d40fcee62e8" providerId="LiveId" clId="{51E667B1-6DB9-44EC-8C00-917E3D480A02}" dt="2023-06-03T05:21:02.468" v="500" actId="1076"/>
          <ac:picMkLst>
            <pc:docMk/>
            <pc:sldMk cId="2575314385" sldId="269"/>
            <ac:picMk id="3" creationId="{3288662B-F8C3-DF2A-0C14-FC7E2D34ECD2}"/>
          </ac:picMkLst>
        </pc:picChg>
      </pc:sldChg>
      <pc:sldChg chg="addSp delSp modSp add mod">
        <pc:chgData name="abhijit.stfc@hotmail.com" userId="14078d40fcee62e8" providerId="LiveId" clId="{51E667B1-6DB9-44EC-8C00-917E3D480A02}" dt="2023-06-03T05:46:12.049" v="870" actId="9405"/>
        <pc:sldMkLst>
          <pc:docMk/>
          <pc:sldMk cId="4288363362" sldId="270"/>
        </pc:sldMkLst>
        <pc:picChg chg="add del mod">
          <ac:chgData name="abhijit.stfc@hotmail.com" userId="14078d40fcee62e8" providerId="LiveId" clId="{51E667B1-6DB9-44EC-8C00-917E3D480A02}" dt="2023-06-03T05:36:13.090" v="846" actId="478"/>
          <ac:picMkLst>
            <pc:docMk/>
            <pc:sldMk cId="4288363362" sldId="270"/>
            <ac:picMk id="8194" creationId="{5D51B134-27C3-6EBF-4FD7-79DC1CAC1D21}"/>
          </ac:picMkLst>
        </pc:picChg>
        <pc:picChg chg="add mod">
          <ac:chgData name="abhijit.stfc@hotmail.com" userId="14078d40fcee62e8" providerId="LiveId" clId="{51E667B1-6DB9-44EC-8C00-917E3D480A02}" dt="2023-06-03T05:36:37.896" v="851" actId="14100"/>
          <ac:picMkLst>
            <pc:docMk/>
            <pc:sldMk cId="4288363362" sldId="270"/>
            <ac:picMk id="8196" creationId="{CB08701F-C64B-DB6E-433C-4C7403D2526F}"/>
          </ac:picMkLst>
        </pc:picChg>
        <pc:inkChg chg="add del">
          <ac:chgData name="abhijit.stfc@hotmail.com" userId="14078d40fcee62e8" providerId="LiveId" clId="{51E667B1-6DB9-44EC-8C00-917E3D480A02}" dt="2023-06-03T05:45:13.408" v="861"/>
          <ac:inkMkLst>
            <pc:docMk/>
            <pc:sldMk cId="4288363362" sldId="270"/>
            <ac:inkMk id="4" creationId="{C8999FEE-D54F-9166-6086-FB4D3AD57354}"/>
          </ac:inkMkLst>
        </pc:inkChg>
        <pc:inkChg chg="add del">
          <ac:chgData name="abhijit.stfc@hotmail.com" userId="14078d40fcee62e8" providerId="LiveId" clId="{51E667B1-6DB9-44EC-8C00-917E3D480A02}" dt="2023-06-03T05:38:26.869" v="856" actId="9405"/>
          <ac:inkMkLst>
            <pc:docMk/>
            <pc:sldMk cId="4288363362" sldId="270"/>
            <ac:inkMk id="6" creationId="{8BA81AC8-2C03-AFE8-9BE0-9D7AABB0E52F}"/>
          </ac:inkMkLst>
        </pc:inkChg>
        <pc:inkChg chg="add del">
          <ac:chgData name="abhijit.stfc@hotmail.com" userId="14078d40fcee62e8" providerId="LiveId" clId="{51E667B1-6DB9-44EC-8C00-917E3D480A02}" dt="2023-06-03T05:38:25.811" v="855" actId="9405"/>
          <ac:inkMkLst>
            <pc:docMk/>
            <pc:sldMk cId="4288363362" sldId="270"/>
            <ac:inkMk id="7" creationId="{47A03690-5ADD-F886-56A2-E12C4B12A91C}"/>
          </ac:inkMkLst>
        </pc:inkChg>
        <pc:inkChg chg="add del">
          <ac:chgData name="abhijit.stfc@hotmail.com" userId="14078d40fcee62e8" providerId="LiveId" clId="{51E667B1-6DB9-44EC-8C00-917E3D480A02}" dt="2023-06-03T05:45:16.565" v="862"/>
          <ac:inkMkLst>
            <pc:docMk/>
            <pc:sldMk cId="4288363362" sldId="270"/>
            <ac:inkMk id="8" creationId="{220DA63C-7BCF-19BC-2BBB-208EFDF5444D}"/>
          </ac:inkMkLst>
        </pc:inkChg>
        <pc:inkChg chg="add del">
          <ac:chgData name="abhijit.stfc@hotmail.com" userId="14078d40fcee62e8" providerId="LiveId" clId="{51E667B1-6DB9-44EC-8C00-917E3D480A02}" dt="2023-06-03T05:45:18.391" v="863"/>
          <ac:inkMkLst>
            <pc:docMk/>
            <pc:sldMk cId="4288363362" sldId="270"/>
            <ac:inkMk id="9" creationId="{27671BE3-AF11-91AD-A2B7-ECE4D77D6DEE}"/>
          </ac:inkMkLst>
        </pc:inkChg>
        <pc:inkChg chg="add">
          <ac:chgData name="abhijit.stfc@hotmail.com" userId="14078d40fcee62e8" providerId="LiveId" clId="{51E667B1-6DB9-44EC-8C00-917E3D480A02}" dt="2023-06-03T05:39:23.790" v="859" actId="9405"/>
          <ac:inkMkLst>
            <pc:docMk/>
            <pc:sldMk cId="4288363362" sldId="270"/>
            <ac:inkMk id="10" creationId="{181E52DA-BEF6-D78A-1A86-638726572B3A}"/>
          </ac:inkMkLst>
        </pc:inkChg>
        <pc:inkChg chg="add">
          <ac:chgData name="abhijit.stfc@hotmail.com" userId="14078d40fcee62e8" providerId="LiveId" clId="{51E667B1-6DB9-44EC-8C00-917E3D480A02}" dt="2023-06-03T05:40:24.584" v="860" actId="9405"/>
          <ac:inkMkLst>
            <pc:docMk/>
            <pc:sldMk cId="4288363362" sldId="270"/>
            <ac:inkMk id="11" creationId="{4BE9307B-7FDB-4CAC-7BF2-D818E56741B1}"/>
          </ac:inkMkLst>
        </pc:inkChg>
        <pc:inkChg chg="add del">
          <ac:chgData name="abhijit.stfc@hotmail.com" userId="14078d40fcee62e8" providerId="LiveId" clId="{51E667B1-6DB9-44EC-8C00-917E3D480A02}" dt="2023-06-03T05:45:32.343" v="865" actId="9405"/>
          <ac:inkMkLst>
            <pc:docMk/>
            <pc:sldMk cId="4288363362" sldId="270"/>
            <ac:inkMk id="12" creationId="{0C5F503D-4896-31F2-C2DB-5AF95CF0A751}"/>
          </ac:inkMkLst>
        </pc:inkChg>
        <pc:inkChg chg="add del">
          <ac:chgData name="abhijit.stfc@hotmail.com" userId="14078d40fcee62e8" providerId="LiveId" clId="{51E667B1-6DB9-44EC-8C00-917E3D480A02}" dt="2023-06-03T05:45:42.988" v="867" actId="9405"/>
          <ac:inkMkLst>
            <pc:docMk/>
            <pc:sldMk cId="4288363362" sldId="270"/>
            <ac:inkMk id="13" creationId="{5E214CCF-17D7-115B-70B8-DAD860821003}"/>
          </ac:inkMkLst>
        </pc:inkChg>
        <pc:inkChg chg="add">
          <ac:chgData name="abhijit.stfc@hotmail.com" userId="14078d40fcee62e8" providerId="LiveId" clId="{51E667B1-6DB9-44EC-8C00-917E3D480A02}" dt="2023-06-03T05:45:52.489" v="868" actId="9405"/>
          <ac:inkMkLst>
            <pc:docMk/>
            <pc:sldMk cId="4288363362" sldId="270"/>
            <ac:inkMk id="14" creationId="{3F9EF5AE-5D8B-3D91-629F-344990E4169E}"/>
          </ac:inkMkLst>
        </pc:inkChg>
        <pc:inkChg chg="add">
          <ac:chgData name="abhijit.stfc@hotmail.com" userId="14078d40fcee62e8" providerId="LiveId" clId="{51E667B1-6DB9-44EC-8C00-917E3D480A02}" dt="2023-06-03T05:46:02.810" v="869" actId="9405"/>
          <ac:inkMkLst>
            <pc:docMk/>
            <pc:sldMk cId="4288363362" sldId="270"/>
            <ac:inkMk id="15" creationId="{5A9A1ECF-8CA1-3FE3-45E1-43314445501B}"/>
          </ac:inkMkLst>
        </pc:inkChg>
        <pc:inkChg chg="add">
          <ac:chgData name="abhijit.stfc@hotmail.com" userId="14078d40fcee62e8" providerId="LiveId" clId="{51E667B1-6DB9-44EC-8C00-917E3D480A02}" dt="2023-06-03T05:46:12.049" v="870" actId="9405"/>
          <ac:inkMkLst>
            <pc:docMk/>
            <pc:sldMk cId="4288363362" sldId="270"/>
            <ac:inkMk id="16" creationId="{1BF173BE-EFCF-666A-F9AC-988B66289626}"/>
          </ac:inkMkLst>
        </pc:inkChg>
      </pc:sldChg>
      <pc:sldChg chg="addSp modSp add mod ord">
        <pc:chgData name="abhijit.stfc@hotmail.com" userId="14078d40fcee62e8" providerId="LiveId" clId="{51E667B1-6DB9-44EC-8C00-917E3D480A02}" dt="2023-06-03T05:51:26.567" v="875" actId="14100"/>
        <pc:sldMkLst>
          <pc:docMk/>
          <pc:sldMk cId="68303392" sldId="271"/>
        </pc:sldMkLst>
        <pc:picChg chg="add mod">
          <ac:chgData name="abhijit.stfc@hotmail.com" userId="14078d40fcee62e8" providerId="LiveId" clId="{51E667B1-6DB9-44EC-8C00-917E3D480A02}" dt="2023-06-03T05:51:26.567" v="875" actId="14100"/>
          <ac:picMkLst>
            <pc:docMk/>
            <pc:sldMk cId="68303392" sldId="271"/>
            <ac:picMk id="6" creationId="{8BB6AADD-B9A8-7325-E06F-CC649A51FD45}"/>
          </ac:picMkLst>
        </pc:picChg>
      </pc:sldChg>
      <pc:sldChg chg="addSp modSp add mod ord">
        <pc:chgData name="abhijit.stfc@hotmail.com" userId="14078d40fcee62e8" providerId="LiveId" clId="{51E667B1-6DB9-44EC-8C00-917E3D480A02}" dt="2023-06-03T05:56:13.543" v="884"/>
        <pc:sldMkLst>
          <pc:docMk/>
          <pc:sldMk cId="3839181953" sldId="272"/>
        </pc:sldMkLst>
        <pc:picChg chg="add mod">
          <ac:chgData name="abhijit.stfc@hotmail.com" userId="14078d40fcee62e8" providerId="LiveId" clId="{51E667B1-6DB9-44EC-8C00-917E3D480A02}" dt="2023-06-03T05:56:06.571" v="882" actId="14100"/>
          <ac:picMkLst>
            <pc:docMk/>
            <pc:sldMk cId="3839181953" sldId="272"/>
            <ac:picMk id="6" creationId="{B4EEE1C9-FC7C-4C69-8A2A-892AFBDF1FC1}"/>
          </ac:picMkLst>
        </pc:picChg>
      </pc:sldChg>
      <pc:sldChg chg="addSp delSp modSp add mod ord">
        <pc:chgData name="abhijit.stfc@hotmail.com" userId="14078d40fcee62e8" providerId="LiveId" clId="{51E667B1-6DB9-44EC-8C00-917E3D480A02}" dt="2023-06-03T06:16:52.699" v="903" actId="20577"/>
        <pc:sldMkLst>
          <pc:docMk/>
          <pc:sldMk cId="3432105232" sldId="273"/>
        </pc:sldMkLst>
        <pc:spChg chg="add del">
          <ac:chgData name="abhijit.stfc@hotmail.com" userId="14078d40fcee62e8" providerId="LiveId" clId="{51E667B1-6DB9-44EC-8C00-917E3D480A02}" dt="2023-06-03T05:59:52.871" v="887"/>
          <ac:spMkLst>
            <pc:docMk/>
            <pc:sldMk cId="3432105232" sldId="273"/>
            <ac:spMk id="4" creationId="{8CF06FDB-E122-9EBF-22CD-B303D557F2EE}"/>
          </ac:spMkLst>
        </pc:spChg>
        <pc:spChg chg="add mod">
          <ac:chgData name="abhijit.stfc@hotmail.com" userId="14078d40fcee62e8" providerId="LiveId" clId="{51E667B1-6DB9-44EC-8C00-917E3D480A02}" dt="2023-06-03T06:16:52.699" v="903" actId="20577"/>
          <ac:spMkLst>
            <pc:docMk/>
            <pc:sldMk cId="3432105232" sldId="273"/>
            <ac:spMk id="10" creationId="{A9AE804E-D13C-2E06-F92B-2E41D943675A}"/>
          </ac:spMkLst>
        </pc:spChg>
        <pc:graphicFrameChg chg="add del mod">
          <ac:chgData name="abhijit.stfc@hotmail.com" userId="14078d40fcee62e8" providerId="LiveId" clId="{51E667B1-6DB9-44EC-8C00-917E3D480A02}" dt="2023-06-03T06:14:38.096" v="895"/>
          <ac:graphicFrameMkLst>
            <pc:docMk/>
            <pc:sldMk cId="3432105232" sldId="273"/>
            <ac:graphicFrameMk id="8" creationId="{C92272F2-B08E-70BE-22BE-E39B38AD77E1}"/>
          </ac:graphicFrameMkLst>
        </pc:graphicFrameChg>
        <pc:graphicFrameChg chg="add del mod">
          <ac:chgData name="abhijit.stfc@hotmail.com" userId="14078d40fcee62e8" providerId="LiveId" clId="{51E667B1-6DB9-44EC-8C00-917E3D480A02}" dt="2023-06-03T06:15:03.145" v="897"/>
          <ac:graphicFrameMkLst>
            <pc:docMk/>
            <pc:sldMk cId="3432105232" sldId="273"/>
            <ac:graphicFrameMk id="9" creationId="{DCB2136D-D4E8-3D58-5982-23748B444760}"/>
          </ac:graphicFrameMkLst>
        </pc:graphicFrameChg>
        <pc:picChg chg="add mod">
          <ac:chgData name="abhijit.stfc@hotmail.com" userId="14078d40fcee62e8" providerId="LiveId" clId="{51E667B1-6DB9-44EC-8C00-917E3D480A02}" dt="2023-06-03T06:00:31.473" v="891" actId="14100"/>
          <ac:picMkLst>
            <pc:docMk/>
            <pc:sldMk cId="3432105232" sldId="273"/>
            <ac:picMk id="7" creationId="{B7730D14-8147-1294-ECB3-459552C9BF6B}"/>
          </ac:picMkLst>
        </pc:picChg>
      </pc:sldChg>
      <pc:sldChg chg="addSp modSp add">
        <pc:chgData name="abhijit.stfc@hotmail.com" userId="14078d40fcee62e8" providerId="LiveId" clId="{51E667B1-6DB9-44EC-8C00-917E3D480A02}" dt="2023-06-03T06:36:27.980" v="912" actId="14100"/>
        <pc:sldMkLst>
          <pc:docMk/>
          <pc:sldMk cId="1839990001" sldId="274"/>
        </pc:sldMkLst>
        <pc:picChg chg="add mod">
          <ac:chgData name="abhijit.stfc@hotmail.com" userId="14078d40fcee62e8" providerId="LiveId" clId="{51E667B1-6DB9-44EC-8C00-917E3D480A02}" dt="2023-06-03T06:36:27.980" v="912" actId="14100"/>
          <ac:picMkLst>
            <pc:docMk/>
            <pc:sldMk cId="1839990001" sldId="274"/>
            <ac:picMk id="11266" creationId="{D371A641-7A7B-219E-1BE0-29587CA42184}"/>
          </ac:picMkLst>
        </pc:picChg>
      </pc:sldChg>
      <pc:sldChg chg="addSp modSp add">
        <pc:chgData name="abhijit.stfc@hotmail.com" userId="14078d40fcee62e8" providerId="LiveId" clId="{51E667B1-6DB9-44EC-8C00-917E3D480A02}" dt="2023-06-03T06:37:56.922" v="919" actId="14100"/>
        <pc:sldMkLst>
          <pc:docMk/>
          <pc:sldMk cId="4056830261" sldId="275"/>
        </pc:sldMkLst>
        <pc:picChg chg="add mod">
          <ac:chgData name="abhijit.stfc@hotmail.com" userId="14078d40fcee62e8" providerId="LiveId" clId="{51E667B1-6DB9-44EC-8C00-917E3D480A02}" dt="2023-06-03T06:37:56.922" v="919" actId="14100"/>
          <ac:picMkLst>
            <pc:docMk/>
            <pc:sldMk cId="4056830261" sldId="275"/>
            <ac:picMk id="12290" creationId="{2E0EEEAB-09F7-88B4-F85F-A56A8B752985}"/>
          </ac:picMkLst>
        </pc:picChg>
      </pc:sldChg>
      <pc:sldChg chg="addSp modSp add">
        <pc:chgData name="abhijit.stfc@hotmail.com" userId="14078d40fcee62e8" providerId="LiveId" clId="{51E667B1-6DB9-44EC-8C00-917E3D480A02}" dt="2023-06-03T06:23:20.864" v="908" actId="14100"/>
        <pc:sldMkLst>
          <pc:docMk/>
          <pc:sldMk cId="3017716108" sldId="276"/>
        </pc:sldMkLst>
        <pc:picChg chg="add mod">
          <ac:chgData name="abhijit.stfc@hotmail.com" userId="14078d40fcee62e8" providerId="LiveId" clId="{51E667B1-6DB9-44EC-8C00-917E3D480A02}" dt="2023-06-03T06:23:20.864" v="908" actId="14100"/>
          <ac:picMkLst>
            <pc:docMk/>
            <pc:sldMk cId="3017716108" sldId="276"/>
            <ac:picMk id="10242" creationId="{49FB99DC-97BA-0893-4D55-0CB7A2D7232A}"/>
          </ac:picMkLst>
        </pc:picChg>
      </pc:sldChg>
      <pc:sldChg chg="addSp delSp modSp add">
        <pc:chgData name="abhijit.stfc@hotmail.com" userId="14078d40fcee62e8" providerId="LiveId" clId="{51E667B1-6DB9-44EC-8C00-917E3D480A02}" dt="2023-06-03T06:41:32.263" v="930" actId="14100"/>
        <pc:sldMkLst>
          <pc:docMk/>
          <pc:sldMk cId="897959468" sldId="277"/>
        </pc:sldMkLst>
        <pc:spChg chg="add del">
          <ac:chgData name="abhijit.stfc@hotmail.com" userId="14078d40fcee62e8" providerId="LiveId" clId="{51E667B1-6DB9-44EC-8C00-917E3D480A02}" dt="2023-06-03T06:40:17.232" v="923"/>
          <ac:spMkLst>
            <pc:docMk/>
            <pc:sldMk cId="897959468" sldId="277"/>
            <ac:spMk id="4" creationId="{4D75782E-CCE0-5C1F-039B-787FE23DC653}"/>
          </ac:spMkLst>
        </pc:spChg>
        <pc:spChg chg="add del">
          <ac:chgData name="abhijit.stfc@hotmail.com" userId="14078d40fcee62e8" providerId="LiveId" clId="{51E667B1-6DB9-44EC-8C00-917E3D480A02}" dt="2023-06-03T06:40:50.406" v="925"/>
          <ac:spMkLst>
            <pc:docMk/>
            <pc:sldMk cId="897959468" sldId="277"/>
            <ac:spMk id="6" creationId="{1DC42A6B-B4C9-BB60-B6E6-4461E1F5F231}"/>
          </ac:spMkLst>
        </pc:spChg>
        <pc:spChg chg="add del">
          <ac:chgData name="abhijit.stfc@hotmail.com" userId="14078d40fcee62e8" providerId="LiveId" clId="{51E667B1-6DB9-44EC-8C00-917E3D480A02}" dt="2023-06-03T06:40:53.694" v="927"/>
          <ac:spMkLst>
            <pc:docMk/>
            <pc:sldMk cId="897959468" sldId="277"/>
            <ac:spMk id="7" creationId="{A9570E69-1A55-7B3A-4683-4CFC756FE336}"/>
          </ac:spMkLst>
        </pc:spChg>
        <pc:picChg chg="mod">
          <ac:chgData name="abhijit.stfc@hotmail.com" userId="14078d40fcee62e8" providerId="LiveId" clId="{51E667B1-6DB9-44EC-8C00-917E3D480A02}" dt="2023-06-03T06:41:32.263" v="930" actId="14100"/>
          <ac:picMkLst>
            <pc:docMk/>
            <pc:sldMk cId="897959468" sldId="277"/>
            <ac:picMk id="3" creationId="{3288662B-F8C3-DF2A-0C14-FC7E2D34ECD2}"/>
          </ac:picMkLst>
        </pc:picChg>
        <pc:picChg chg="add mod">
          <ac:chgData name="abhijit.stfc@hotmail.com" userId="14078d40fcee62e8" providerId="LiveId" clId="{51E667B1-6DB9-44EC-8C00-917E3D480A02}" dt="2023-06-03T06:41:32.263" v="930" actId="14100"/>
          <ac:picMkLst>
            <pc:docMk/>
            <pc:sldMk cId="897959468" sldId="277"/>
            <ac:picMk id="13320" creationId="{EBDD88DA-B39C-0FE5-61CE-70ABE1864C9E}"/>
          </ac:picMkLst>
        </pc:picChg>
      </pc:sldChg>
      <pc:sldChg chg="add">
        <pc:chgData name="abhijit.stfc@hotmail.com" userId="14078d40fcee62e8" providerId="LiveId" clId="{51E667B1-6DB9-44EC-8C00-917E3D480A02}" dt="2023-06-03T06:37:40.037" v="914" actId="2890"/>
        <pc:sldMkLst>
          <pc:docMk/>
          <pc:sldMk cId="4266285050" sldId="278"/>
        </pc:sldMkLst>
      </pc:sldChg>
      <pc:sldChg chg="add">
        <pc:chgData name="abhijit.stfc@hotmail.com" userId="14078d40fcee62e8" providerId="LiveId" clId="{51E667B1-6DB9-44EC-8C00-917E3D480A02}" dt="2023-06-03T06:39:58.670" v="920" actId="2890"/>
        <pc:sldMkLst>
          <pc:docMk/>
          <pc:sldMk cId="924915008" sldId="279"/>
        </pc:sldMkLst>
      </pc:sldChg>
      <pc:sldChg chg="add">
        <pc:chgData name="abhijit.stfc@hotmail.com" userId="14078d40fcee62e8" providerId="LiveId" clId="{51E667B1-6DB9-44EC-8C00-917E3D480A02}" dt="2023-06-03T06:40:02.395" v="921" actId="2890"/>
        <pc:sldMkLst>
          <pc:docMk/>
          <pc:sldMk cId="3480156451" sldId="280"/>
        </pc:sldMkLst>
      </pc:sldChg>
    </pc:docChg>
  </pc:docChgLst>
  <pc:docChgLst>
    <pc:chgData name="abhijit.stfc@hotmail.com" userId="14078d40fcee62e8" providerId="LiveId" clId="{F940F820-4765-4898-8B83-87932538F6AE}"/>
    <pc:docChg chg="undo custSel addSld delSld modSld sldOrd">
      <pc:chgData name="abhijit.stfc@hotmail.com" userId="14078d40fcee62e8" providerId="LiveId" clId="{F940F820-4765-4898-8B83-87932538F6AE}" dt="2023-06-16T10:52:21.599" v="3229" actId="20577"/>
      <pc:docMkLst>
        <pc:docMk/>
      </pc:docMkLst>
      <pc:sldChg chg="addSp delSp modSp mod ord">
        <pc:chgData name="abhijit.stfc@hotmail.com" userId="14078d40fcee62e8" providerId="LiveId" clId="{F940F820-4765-4898-8B83-87932538F6AE}" dt="2023-06-16T10:52:21.599" v="3229" actId="20577"/>
        <pc:sldMkLst>
          <pc:docMk/>
          <pc:sldMk cId="1311866332" sldId="256"/>
        </pc:sldMkLst>
        <pc:spChg chg="del mod">
          <ac:chgData name="abhijit.stfc@hotmail.com" userId="14078d40fcee62e8" providerId="LiveId" clId="{F940F820-4765-4898-8B83-87932538F6AE}" dt="2023-06-16T06:27:38.510" v="3" actId="478"/>
          <ac:spMkLst>
            <pc:docMk/>
            <pc:sldMk cId="1311866332" sldId="256"/>
            <ac:spMk id="5" creationId="{BAAFC3A4-F82E-F610-8876-DAB018779E7F}"/>
          </ac:spMkLst>
        </pc:spChg>
        <pc:spChg chg="add del">
          <ac:chgData name="abhijit.stfc@hotmail.com" userId="14078d40fcee62e8" providerId="LiveId" clId="{F940F820-4765-4898-8B83-87932538F6AE}" dt="2023-06-16T06:36:06.653" v="22" actId="22"/>
          <ac:spMkLst>
            <pc:docMk/>
            <pc:sldMk cId="1311866332" sldId="256"/>
            <ac:spMk id="7" creationId="{81D6C1DA-1BA5-066E-CA7A-DB3C76ACE343}"/>
          </ac:spMkLst>
        </pc:spChg>
        <pc:spChg chg="add del">
          <ac:chgData name="abhijit.stfc@hotmail.com" userId="14078d40fcee62e8" providerId="LiveId" clId="{F940F820-4765-4898-8B83-87932538F6AE}" dt="2023-06-16T06:36:22.444" v="25"/>
          <ac:spMkLst>
            <pc:docMk/>
            <pc:sldMk cId="1311866332" sldId="256"/>
            <ac:spMk id="8" creationId="{8509DFC0-4ABB-4867-80D4-0A791EC9AB37}"/>
          </ac:spMkLst>
        </pc:spChg>
        <pc:spChg chg="add mod">
          <ac:chgData name="abhijit.stfc@hotmail.com" userId="14078d40fcee62e8" providerId="LiveId" clId="{F940F820-4765-4898-8B83-87932538F6AE}" dt="2023-06-16T09:19:08.267" v="2556" actId="12"/>
          <ac:spMkLst>
            <pc:docMk/>
            <pc:sldMk cId="1311866332" sldId="256"/>
            <ac:spMk id="11" creationId="{C0A318DC-0FF9-F62E-3789-6091B2EAD2BC}"/>
          </ac:spMkLst>
        </pc:spChg>
        <pc:spChg chg="add del mod">
          <ac:chgData name="abhijit.stfc@hotmail.com" userId="14078d40fcee62e8" providerId="LiveId" clId="{F940F820-4765-4898-8B83-87932538F6AE}" dt="2023-06-16T06:50:36.420" v="252" actId="478"/>
          <ac:spMkLst>
            <pc:docMk/>
            <pc:sldMk cId="1311866332" sldId="256"/>
            <ac:spMk id="12" creationId="{F012125A-EF49-094F-0749-3F0230D376DF}"/>
          </ac:spMkLst>
        </pc:spChg>
        <pc:spChg chg="add mod">
          <ac:chgData name="abhijit.stfc@hotmail.com" userId="14078d40fcee62e8" providerId="LiveId" clId="{F940F820-4765-4898-8B83-87932538F6AE}" dt="2023-06-16T10:52:21.599" v="3229" actId="20577"/>
          <ac:spMkLst>
            <pc:docMk/>
            <pc:sldMk cId="1311866332" sldId="256"/>
            <ac:spMk id="13" creationId="{FDDEA835-EC07-1D45-8424-48E0AE5FD569}"/>
          </ac:spMkLst>
        </pc:spChg>
        <pc:graphicFrameChg chg="add del mod">
          <ac:chgData name="abhijit.stfc@hotmail.com" userId="14078d40fcee62e8" providerId="LiveId" clId="{F940F820-4765-4898-8B83-87932538F6AE}" dt="2023-06-16T06:36:22.444" v="25"/>
          <ac:graphicFrameMkLst>
            <pc:docMk/>
            <pc:sldMk cId="1311866332" sldId="256"/>
            <ac:graphicFrameMk id="9" creationId="{B9A585EF-47CF-F34A-6043-8008758AF466}"/>
          </ac:graphicFrameMkLst>
        </pc:graphicFrameChg>
        <pc:picChg chg="del">
          <ac:chgData name="abhijit.stfc@hotmail.com" userId="14078d40fcee62e8" providerId="LiveId" clId="{F940F820-4765-4898-8B83-87932538F6AE}" dt="2023-06-16T06:27:32.031" v="1" actId="478"/>
          <ac:picMkLst>
            <pc:docMk/>
            <pc:sldMk cId="1311866332" sldId="256"/>
            <ac:picMk id="3" creationId="{D81E272E-D945-2AC1-6A4D-0C65FA413030}"/>
          </ac:picMkLst>
        </pc:picChg>
      </pc:sldChg>
      <pc:sldChg chg="addSp delSp modSp mod">
        <pc:chgData name="abhijit.stfc@hotmail.com" userId="14078d40fcee62e8" providerId="LiveId" clId="{F940F820-4765-4898-8B83-87932538F6AE}" dt="2023-06-16T08:53:11.769" v="2016" actId="14100"/>
        <pc:sldMkLst>
          <pc:docMk/>
          <pc:sldMk cId="924915008" sldId="279"/>
        </pc:sldMkLst>
        <pc:picChg chg="mod">
          <ac:chgData name="abhijit.stfc@hotmail.com" userId="14078d40fcee62e8" providerId="LiveId" clId="{F940F820-4765-4898-8B83-87932538F6AE}" dt="2023-06-16T08:53:01.882" v="2014" actId="1076"/>
          <ac:picMkLst>
            <pc:docMk/>
            <pc:sldMk cId="924915008" sldId="279"/>
            <ac:picMk id="3" creationId="{3288662B-F8C3-DF2A-0C14-FC7E2D34ECD2}"/>
          </ac:picMkLst>
        </pc:picChg>
        <pc:picChg chg="add mod">
          <ac:chgData name="abhijit.stfc@hotmail.com" userId="14078d40fcee62e8" providerId="LiveId" clId="{F940F820-4765-4898-8B83-87932538F6AE}" dt="2023-06-16T08:53:11.769" v="2016" actId="14100"/>
          <ac:picMkLst>
            <pc:docMk/>
            <pc:sldMk cId="924915008" sldId="279"/>
            <ac:picMk id="6" creationId="{35E0C1F4-2ABA-6E5A-19CA-93601C00456F}"/>
          </ac:picMkLst>
        </pc:picChg>
        <pc:picChg chg="del">
          <ac:chgData name="abhijit.stfc@hotmail.com" userId="14078d40fcee62e8" providerId="LiveId" clId="{F940F820-4765-4898-8B83-87932538F6AE}" dt="2023-06-16T08:46:41.539" v="1996" actId="478"/>
          <ac:picMkLst>
            <pc:docMk/>
            <pc:sldMk cId="924915008" sldId="279"/>
            <ac:picMk id="2050" creationId="{202FDA6B-1427-4353-973B-F44833C87190}"/>
          </ac:picMkLst>
        </pc:picChg>
      </pc:sldChg>
      <pc:sldChg chg="addSp delSp modSp mod">
        <pc:chgData name="abhijit.stfc@hotmail.com" userId="14078d40fcee62e8" providerId="LiveId" clId="{F940F820-4765-4898-8B83-87932538F6AE}" dt="2023-06-16T07:03:08.189" v="323" actId="14100"/>
        <pc:sldMkLst>
          <pc:docMk/>
          <pc:sldMk cId="3480156451" sldId="280"/>
        </pc:sldMkLst>
        <pc:picChg chg="mod">
          <ac:chgData name="abhijit.stfc@hotmail.com" userId="14078d40fcee62e8" providerId="LiveId" clId="{F940F820-4765-4898-8B83-87932538F6AE}" dt="2023-06-16T06:57:01.935" v="279" actId="1076"/>
          <ac:picMkLst>
            <pc:docMk/>
            <pc:sldMk cId="3480156451" sldId="280"/>
            <ac:picMk id="3" creationId="{3288662B-F8C3-DF2A-0C14-FC7E2D34ECD2}"/>
          </ac:picMkLst>
        </pc:picChg>
        <pc:picChg chg="del">
          <ac:chgData name="abhijit.stfc@hotmail.com" userId="14078d40fcee62e8" providerId="LiveId" clId="{F940F820-4765-4898-8B83-87932538F6AE}" dt="2023-06-16T06:55:58.455" v="275" actId="478"/>
          <ac:picMkLst>
            <pc:docMk/>
            <pc:sldMk cId="3480156451" sldId="280"/>
            <ac:picMk id="6" creationId="{CE991600-9360-0228-7D5C-1635180114BE}"/>
          </ac:picMkLst>
        </pc:picChg>
        <pc:picChg chg="add mod">
          <ac:chgData name="abhijit.stfc@hotmail.com" userId="14078d40fcee62e8" providerId="LiveId" clId="{F940F820-4765-4898-8B83-87932538F6AE}" dt="2023-06-16T07:03:08.189" v="323" actId="14100"/>
          <ac:picMkLst>
            <pc:docMk/>
            <pc:sldMk cId="3480156451" sldId="280"/>
            <ac:picMk id="7" creationId="{9C51EB61-1E45-3A52-A33B-D1637558B690}"/>
          </ac:picMkLst>
        </pc:picChg>
      </pc:sldChg>
      <pc:sldChg chg="modSp add del mod">
        <pc:chgData name="abhijit.stfc@hotmail.com" userId="14078d40fcee62e8" providerId="LiveId" clId="{F940F820-4765-4898-8B83-87932538F6AE}" dt="2023-06-16T09:29:42.573" v="2618" actId="2696"/>
        <pc:sldMkLst>
          <pc:docMk/>
          <pc:sldMk cId="1089831229" sldId="281"/>
        </pc:sldMkLst>
        <pc:spChg chg="mod">
          <ac:chgData name="abhijit.stfc@hotmail.com" userId="14078d40fcee62e8" providerId="LiveId" clId="{F940F820-4765-4898-8B83-87932538F6AE}" dt="2023-06-16T09:28:57.495" v="2615" actId="27636"/>
          <ac:spMkLst>
            <pc:docMk/>
            <pc:sldMk cId="1089831229" sldId="281"/>
            <ac:spMk id="2" creationId="{21F0864A-EAF1-41BE-9F4B-F4F7DA4040E1}"/>
          </ac:spMkLst>
        </pc:spChg>
      </pc:sldChg>
      <pc:sldChg chg="addSp delSp modSp del mod">
        <pc:chgData name="abhijit.stfc@hotmail.com" userId="14078d40fcee62e8" providerId="LiveId" clId="{F940F820-4765-4898-8B83-87932538F6AE}" dt="2023-06-16T08:34:01.440" v="800" actId="2696"/>
        <pc:sldMkLst>
          <pc:docMk/>
          <pc:sldMk cId="1580304907" sldId="281"/>
        </pc:sldMkLst>
        <pc:spChg chg="add mod">
          <ac:chgData name="abhijit.stfc@hotmail.com" userId="14078d40fcee62e8" providerId="LiveId" clId="{F940F820-4765-4898-8B83-87932538F6AE}" dt="2023-06-16T08:32:36.716" v="747" actId="14100"/>
          <ac:spMkLst>
            <pc:docMk/>
            <pc:sldMk cId="1580304907" sldId="281"/>
            <ac:spMk id="4" creationId="{939E8695-A20D-FC82-C3B4-19D6680E791E}"/>
          </ac:spMkLst>
        </pc:spChg>
        <pc:picChg chg="mod">
          <ac:chgData name="abhijit.stfc@hotmail.com" userId="14078d40fcee62e8" providerId="LiveId" clId="{F940F820-4765-4898-8B83-87932538F6AE}" dt="2023-06-16T08:33:55.590" v="799" actId="14100"/>
          <ac:picMkLst>
            <pc:docMk/>
            <pc:sldMk cId="1580304907" sldId="281"/>
            <ac:picMk id="3" creationId="{3288662B-F8C3-DF2A-0C14-FC7E2D34ECD2}"/>
          </ac:picMkLst>
        </pc:picChg>
        <pc:picChg chg="del">
          <ac:chgData name="abhijit.stfc@hotmail.com" userId="14078d40fcee62e8" providerId="LiveId" clId="{F940F820-4765-4898-8B83-87932538F6AE}" dt="2023-06-16T08:30:38.807" v="736" actId="478"/>
          <ac:picMkLst>
            <pc:docMk/>
            <pc:sldMk cId="1580304907" sldId="281"/>
            <ac:picMk id="1026" creationId="{4383CB5D-6C89-3290-3B4D-B602739A02C8}"/>
          </ac:picMkLst>
        </pc:picChg>
      </pc:sldChg>
      <pc:sldChg chg="addSp delSp modSp mod">
        <pc:chgData name="abhijit.stfc@hotmail.com" userId="14078d40fcee62e8" providerId="LiveId" clId="{F940F820-4765-4898-8B83-87932538F6AE}" dt="2023-06-16T09:06:22.838" v="2444" actId="931"/>
        <pc:sldMkLst>
          <pc:docMk/>
          <pc:sldMk cId="139150980" sldId="282"/>
        </pc:sldMkLst>
        <pc:spChg chg="add del mod">
          <ac:chgData name="abhijit.stfc@hotmail.com" userId="14078d40fcee62e8" providerId="LiveId" clId="{F940F820-4765-4898-8B83-87932538F6AE}" dt="2023-06-16T09:06:06.244" v="2443" actId="478"/>
          <ac:spMkLst>
            <pc:docMk/>
            <pc:sldMk cId="139150980" sldId="282"/>
            <ac:spMk id="4" creationId="{74EBA3E0-C065-FB46-540C-E7393C7523AE}"/>
          </ac:spMkLst>
        </pc:spChg>
        <pc:picChg chg="add mod">
          <ac:chgData name="abhijit.stfc@hotmail.com" userId="14078d40fcee62e8" providerId="LiveId" clId="{F940F820-4765-4898-8B83-87932538F6AE}" dt="2023-06-16T09:06:22.838" v="2444" actId="931"/>
          <ac:picMkLst>
            <pc:docMk/>
            <pc:sldMk cId="139150980" sldId="282"/>
            <ac:picMk id="7" creationId="{6BFECBD6-7328-6D51-4BD1-B371242A19E9}"/>
          </ac:picMkLst>
        </pc:picChg>
        <pc:picChg chg="del">
          <ac:chgData name="abhijit.stfc@hotmail.com" userId="14078d40fcee62e8" providerId="LiveId" clId="{F940F820-4765-4898-8B83-87932538F6AE}" dt="2023-06-16T09:01:59.074" v="2394" actId="478"/>
          <ac:picMkLst>
            <pc:docMk/>
            <pc:sldMk cId="139150980" sldId="282"/>
            <ac:picMk id="3074" creationId="{600BF521-47F9-EC3B-6B9E-AA24225B9A0D}"/>
          </ac:picMkLst>
        </pc:picChg>
      </pc:sldChg>
      <pc:sldChg chg="del">
        <pc:chgData name="abhijit.stfc@hotmail.com" userId="14078d40fcee62e8" providerId="LiveId" clId="{F940F820-4765-4898-8B83-87932538F6AE}" dt="2023-06-16T08:48:38.653" v="2009" actId="47"/>
        <pc:sldMkLst>
          <pc:docMk/>
          <pc:sldMk cId="3174228193" sldId="283"/>
        </pc:sldMkLst>
      </pc:sldChg>
      <pc:sldChg chg="del">
        <pc:chgData name="abhijit.stfc@hotmail.com" userId="14078d40fcee62e8" providerId="LiveId" clId="{F940F820-4765-4898-8B83-87932538F6AE}" dt="2023-06-16T08:48:39.878" v="2010" actId="47"/>
        <pc:sldMkLst>
          <pc:docMk/>
          <pc:sldMk cId="1765431725" sldId="284"/>
        </pc:sldMkLst>
      </pc:sldChg>
      <pc:sldChg chg="del">
        <pc:chgData name="abhijit.stfc@hotmail.com" userId="14078d40fcee62e8" providerId="LiveId" clId="{F940F820-4765-4898-8B83-87932538F6AE}" dt="2023-06-16T08:48:36.429" v="2008" actId="47"/>
        <pc:sldMkLst>
          <pc:docMk/>
          <pc:sldMk cId="462072423" sldId="285"/>
        </pc:sldMkLst>
      </pc:sldChg>
      <pc:sldChg chg="del">
        <pc:chgData name="abhijit.stfc@hotmail.com" userId="14078d40fcee62e8" providerId="LiveId" clId="{F940F820-4765-4898-8B83-87932538F6AE}" dt="2023-06-16T08:48:32.124" v="2007" actId="47"/>
        <pc:sldMkLst>
          <pc:docMk/>
          <pc:sldMk cId="1153493614" sldId="286"/>
        </pc:sldMkLst>
      </pc:sldChg>
      <pc:sldChg chg="del">
        <pc:chgData name="abhijit.stfc@hotmail.com" userId="14078d40fcee62e8" providerId="LiveId" clId="{F940F820-4765-4898-8B83-87932538F6AE}" dt="2023-06-16T08:48:31.497" v="2006" actId="47"/>
        <pc:sldMkLst>
          <pc:docMk/>
          <pc:sldMk cId="3836936164" sldId="287"/>
        </pc:sldMkLst>
      </pc:sldChg>
      <pc:sldChg chg="del">
        <pc:chgData name="abhijit.stfc@hotmail.com" userId="14078d40fcee62e8" providerId="LiveId" clId="{F940F820-4765-4898-8B83-87932538F6AE}" dt="2023-06-16T08:48:30.712" v="2005" actId="47"/>
        <pc:sldMkLst>
          <pc:docMk/>
          <pc:sldMk cId="3730878519" sldId="288"/>
        </pc:sldMkLst>
      </pc:sldChg>
      <pc:sldChg chg="del">
        <pc:chgData name="abhijit.stfc@hotmail.com" userId="14078d40fcee62e8" providerId="LiveId" clId="{F940F820-4765-4898-8B83-87932538F6AE}" dt="2023-06-16T08:48:29.754" v="2004" actId="47"/>
        <pc:sldMkLst>
          <pc:docMk/>
          <pc:sldMk cId="3293521345" sldId="289"/>
        </pc:sldMkLst>
      </pc:sldChg>
      <pc:sldChg chg="del">
        <pc:chgData name="abhijit.stfc@hotmail.com" userId="14078d40fcee62e8" providerId="LiveId" clId="{F940F820-4765-4898-8B83-87932538F6AE}" dt="2023-06-16T08:48:27.507" v="2003" actId="47"/>
        <pc:sldMkLst>
          <pc:docMk/>
          <pc:sldMk cId="1481793903" sldId="290"/>
        </pc:sldMkLst>
      </pc:sldChg>
      <pc:sldChg chg="del">
        <pc:chgData name="abhijit.stfc@hotmail.com" userId="14078d40fcee62e8" providerId="LiveId" clId="{F940F820-4765-4898-8B83-87932538F6AE}" dt="2023-06-16T08:48:25.864" v="2002" actId="47"/>
        <pc:sldMkLst>
          <pc:docMk/>
          <pc:sldMk cId="3091501204" sldId="291"/>
        </pc:sldMkLst>
      </pc:sldChg>
      <pc:sldChg chg="del">
        <pc:chgData name="abhijit.stfc@hotmail.com" userId="14078d40fcee62e8" providerId="LiveId" clId="{F940F820-4765-4898-8B83-87932538F6AE}" dt="2023-06-16T08:48:23.622" v="2001" actId="47"/>
        <pc:sldMkLst>
          <pc:docMk/>
          <pc:sldMk cId="2598511394" sldId="292"/>
        </pc:sldMkLst>
      </pc:sldChg>
      <pc:sldChg chg="del">
        <pc:chgData name="abhijit.stfc@hotmail.com" userId="14078d40fcee62e8" providerId="LiveId" clId="{F940F820-4765-4898-8B83-87932538F6AE}" dt="2023-06-16T08:48:19.691" v="2000" actId="47"/>
        <pc:sldMkLst>
          <pc:docMk/>
          <pc:sldMk cId="1976262432" sldId="293"/>
        </pc:sldMkLst>
      </pc:sldChg>
      <pc:sldChg chg="addSp delSp modSp add mod">
        <pc:chgData name="abhijit.stfc@hotmail.com" userId="14078d40fcee62e8" providerId="LiveId" clId="{F940F820-4765-4898-8B83-87932538F6AE}" dt="2023-06-16T09:20:02.449" v="2575" actId="14100"/>
        <pc:sldMkLst>
          <pc:docMk/>
          <pc:sldMk cId="312466590" sldId="294"/>
        </pc:sldMkLst>
        <pc:spChg chg="mod">
          <ac:chgData name="abhijit.stfc@hotmail.com" userId="14078d40fcee62e8" providerId="LiveId" clId="{F940F820-4765-4898-8B83-87932538F6AE}" dt="2023-06-16T06:27:51.617" v="5" actId="20577"/>
          <ac:spMkLst>
            <pc:docMk/>
            <pc:sldMk cId="312466590" sldId="294"/>
            <ac:spMk id="5" creationId="{BAAFC3A4-F82E-F610-8876-DAB018779E7F}"/>
          </ac:spMkLst>
        </pc:spChg>
        <pc:spChg chg="add mod">
          <ac:chgData name="abhijit.stfc@hotmail.com" userId="14078d40fcee62e8" providerId="LiveId" clId="{F940F820-4765-4898-8B83-87932538F6AE}" dt="2023-06-16T09:20:02.449" v="2575" actId="14100"/>
          <ac:spMkLst>
            <pc:docMk/>
            <pc:sldMk cId="312466590" sldId="294"/>
            <ac:spMk id="7" creationId="{CC356307-59CF-4148-E8E6-61E420D9D32E}"/>
          </ac:spMkLst>
        </pc:spChg>
        <pc:picChg chg="del">
          <ac:chgData name="abhijit.stfc@hotmail.com" userId="14078d40fcee62e8" providerId="LiveId" clId="{F940F820-4765-4898-8B83-87932538F6AE}" dt="2023-06-16T06:28:11.089" v="8" actId="478"/>
          <ac:picMkLst>
            <pc:docMk/>
            <pc:sldMk cId="312466590" sldId="294"/>
            <ac:picMk id="3" creationId="{D81E272E-D945-2AC1-6A4D-0C65FA413030}"/>
          </ac:picMkLst>
        </pc:picChg>
        <pc:picChg chg="mod">
          <ac:chgData name="abhijit.stfc@hotmail.com" userId="14078d40fcee62e8" providerId="LiveId" clId="{F940F820-4765-4898-8B83-87932538F6AE}" dt="2023-06-16T06:31:33.807" v="15" actId="1076"/>
          <ac:picMkLst>
            <pc:docMk/>
            <pc:sldMk cId="312466590" sldId="294"/>
            <ac:picMk id="6" creationId="{7902CC4A-F3D6-8462-B4D9-D00830B468D7}"/>
          </ac:picMkLst>
        </pc:picChg>
        <pc:picChg chg="add mod">
          <ac:chgData name="abhijit.stfc@hotmail.com" userId="14078d40fcee62e8" providerId="LiveId" clId="{F940F820-4765-4898-8B83-87932538F6AE}" dt="2023-06-16T06:32:38.304" v="19" actId="14100"/>
          <ac:picMkLst>
            <pc:docMk/>
            <pc:sldMk cId="312466590" sldId="294"/>
            <ac:picMk id="9" creationId="{3BB5FFF3-D1B6-ACF2-2DCD-3D916B3F3936}"/>
          </ac:picMkLst>
        </pc:picChg>
      </pc:sldChg>
      <pc:sldChg chg="add del mod">
        <pc:chgData name="abhijit.stfc@hotmail.com" userId="14078d40fcee62e8" providerId="LiveId" clId="{F940F820-4765-4898-8B83-87932538F6AE}" dt="2023-06-16T08:55:23.712" v="2235" actId="47"/>
        <pc:sldMkLst>
          <pc:docMk/>
          <pc:sldMk cId="1061219974" sldId="295"/>
        </pc:sldMkLst>
      </pc:sldChg>
      <pc:sldChg chg="addSp delSp modSp add mod">
        <pc:chgData name="abhijit.stfc@hotmail.com" userId="14078d40fcee62e8" providerId="LiveId" clId="{F940F820-4765-4898-8B83-87932538F6AE}" dt="2023-06-16T07:02:35.770" v="322" actId="14100"/>
        <pc:sldMkLst>
          <pc:docMk/>
          <pc:sldMk cId="3535540835" sldId="296"/>
        </pc:sldMkLst>
        <pc:spChg chg="add mod">
          <ac:chgData name="abhijit.stfc@hotmail.com" userId="14078d40fcee62e8" providerId="LiveId" clId="{F940F820-4765-4898-8B83-87932538F6AE}" dt="2023-06-16T06:58:54.159" v="308" actId="2711"/>
          <ac:spMkLst>
            <pc:docMk/>
            <pc:sldMk cId="3535540835" sldId="296"/>
            <ac:spMk id="4" creationId="{D84163CC-EBF8-B9C5-2F57-529A486C3A72}"/>
          </ac:spMkLst>
        </pc:spChg>
        <pc:spChg chg="add mod">
          <ac:chgData name="abhijit.stfc@hotmail.com" userId="14078d40fcee62e8" providerId="LiveId" clId="{F940F820-4765-4898-8B83-87932538F6AE}" dt="2023-06-16T07:00:45.982" v="315" actId="14100"/>
          <ac:spMkLst>
            <pc:docMk/>
            <pc:sldMk cId="3535540835" sldId="296"/>
            <ac:spMk id="8" creationId="{E78BF7AF-2479-716D-0A9D-C665A4644C87}"/>
          </ac:spMkLst>
        </pc:spChg>
        <pc:picChg chg="mod">
          <ac:chgData name="abhijit.stfc@hotmail.com" userId="14078d40fcee62e8" providerId="LiveId" clId="{F940F820-4765-4898-8B83-87932538F6AE}" dt="2023-06-16T07:00:16.765" v="312" actId="1076"/>
          <ac:picMkLst>
            <pc:docMk/>
            <pc:sldMk cId="3535540835" sldId="296"/>
            <ac:picMk id="3" creationId="{3288662B-F8C3-DF2A-0C14-FC7E2D34ECD2}"/>
          </ac:picMkLst>
        </pc:picChg>
        <pc:picChg chg="del">
          <ac:chgData name="abhijit.stfc@hotmail.com" userId="14078d40fcee62e8" providerId="LiveId" clId="{F940F820-4765-4898-8B83-87932538F6AE}" dt="2023-06-16T06:57:09.295" v="280" actId="478"/>
          <ac:picMkLst>
            <pc:docMk/>
            <pc:sldMk cId="3535540835" sldId="296"/>
            <ac:picMk id="6" creationId="{CE991600-9360-0228-7D5C-1635180114BE}"/>
          </ac:picMkLst>
        </pc:picChg>
        <pc:picChg chg="add mod">
          <ac:chgData name="abhijit.stfc@hotmail.com" userId="14078d40fcee62e8" providerId="LiveId" clId="{F940F820-4765-4898-8B83-87932538F6AE}" dt="2023-06-16T07:02:35.770" v="322" actId="14100"/>
          <ac:picMkLst>
            <pc:docMk/>
            <pc:sldMk cId="3535540835" sldId="296"/>
            <ac:picMk id="10" creationId="{AAC6947C-28C1-CE52-933B-FEEAC58A6F15}"/>
          </ac:picMkLst>
        </pc:picChg>
      </pc:sldChg>
      <pc:sldChg chg="addSp delSp modSp add mod">
        <pc:chgData name="abhijit.stfc@hotmail.com" userId="14078d40fcee62e8" providerId="LiveId" clId="{F940F820-4765-4898-8B83-87932538F6AE}" dt="2023-06-16T07:13:10.739" v="385" actId="14100"/>
        <pc:sldMkLst>
          <pc:docMk/>
          <pc:sldMk cId="193116239" sldId="297"/>
        </pc:sldMkLst>
        <pc:spChg chg="add del mod">
          <ac:chgData name="abhijit.stfc@hotmail.com" userId="14078d40fcee62e8" providerId="LiveId" clId="{F940F820-4765-4898-8B83-87932538F6AE}" dt="2023-06-16T07:13:02.637" v="383" actId="478"/>
          <ac:spMkLst>
            <pc:docMk/>
            <pc:sldMk cId="193116239" sldId="297"/>
            <ac:spMk id="4" creationId="{C833E0B5-A568-49E1-75FC-5D8B445C0D93}"/>
          </ac:spMkLst>
        </pc:spChg>
        <pc:picChg chg="del">
          <ac:chgData name="abhijit.stfc@hotmail.com" userId="14078d40fcee62e8" providerId="LiveId" clId="{F940F820-4765-4898-8B83-87932538F6AE}" dt="2023-06-16T07:05:36.963" v="324" actId="478"/>
          <ac:picMkLst>
            <pc:docMk/>
            <pc:sldMk cId="193116239" sldId="297"/>
            <ac:picMk id="6" creationId="{CE991600-9360-0228-7D5C-1635180114BE}"/>
          </ac:picMkLst>
        </pc:picChg>
        <pc:picChg chg="add del mod">
          <ac:chgData name="abhijit.stfc@hotmail.com" userId="14078d40fcee62e8" providerId="LiveId" clId="{F940F820-4765-4898-8B83-87932538F6AE}" dt="2023-06-16T07:12:13.860" v="377" actId="478"/>
          <ac:picMkLst>
            <pc:docMk/>
            <pc:sldMk cId="193116239" sldId="297"/>
            <ac:picMk id="8" creationId="{9EB450A1-EC48-5AAF-1E7E-A5FF072DF67C}"/>
          </ac:picMkLst>
        </pc:picChg>
        <pc:picChg chg="add mod">
          <ac:chgData name="abhijit.stfc@hotmail.com" userId="14078d40fcee62e8" providerId="LiveId" clId="{F940F820-4765-4898-8B83-87932538F6AE}" dt="2023-06-16T07:13:10.739" v="385" actId="14100"/>
          <ac:picMkLst>
            <pc:docMk/>
            <pc:sldMk cId="193116239" sldId="297"/>
            <ac:picMk id="10" creationId="{444232B5-ED04-9475-3A5D-12C1F4EA2397}"/>
          </ac:picMkLst>
        </pc:picChg>
      </pc:sldChg>
      <pc:sldChg chg="addSp delSp modSp add mod">
        <pc:chgData name="abhijit.stfc@hotmail.com" userId="14078d40fcee62e8" providerId="LiveId" clId="{F940F820-4765-4898-8B83-87932538F6AE}" dt="2023-06-16T07:20:01.194" v="398" actId="14100"/>
        <pc:sldMkLst>
          <pc:docMk/>
          <pc:sldMk cId="1176964644" sldId="298"/>
        </pc:sldMkLst>
        <pc:spChg chg="add mod">
          <ac:chgData name="abhijit.stfc@hotmail.com" userId="14078d40fcee62e8" providerId="LiveId" clId="{F940F820-4765-4898-8B83-87932538F6AE}" dt="2023-06-16T07:16:32.339" v="390" actId="207"/>
          <ac:spMkLst>
            <pc:docMk/>
            <pc:sldMk cId="1176964644" sldId="298"/>
            <ac:spMk id="8" creationId="{62061074-35DE-70FF-A359-4FA7B945501D}"/>
          </ac:spMkLst>
        </pc:spChg>
        <pc:picChg chg="del">
          <ac:chgData name="abhijit.stfc@hotmail.com" userId="14078d40fcee62e8" providerId="LiveId" clId="{F940F820-4765-4898-8B83-87932538F6AE}" dt="2023-06-16T07:07:53.720" v="375" actId="478"/>
          <ac:picMkLst>
            <pc:docMk/>
            <pc:sldMk cId="1176964644" sldId="298"/>
            <ac:picMk id="6" creationId="{CE991600-9360-0228-7D5C-1635180114BE}"/>
          </ac:picMkLst>
        </pc:picChg>
        <pc:picChg chg="add mod">
          <ac:chgData name="abhijit.stfc@hotmail.com" userId="14078d40fcee62e8" providerId="LiveId" clId="{F940F820-4765-4898-8B83-87932538F6AE}" dt="2023-06-16T07:19:53.541" v="397" actId="14100"/>
          <ac:picMkLst>
            <pc:docMk/>
            <pc:sldMk cId="1176964644" sldId="298"/>
            <ac:picMk id="7" creationId="{0DB9883D-4AF2-A214-FEA2-FA635B87AD60}"/>
          </ac:picMkLst>
        </pc:picChg>
        <pc:picChg chg="add mod">
          <ac:chgData name="abhijit.stfc@hotmail.com" userId="14078d40fcee62e8" providerId="LiveId" clId="{F940F820-4765-4898-8B83-87932538F6AE}" dt="2023-06-16T07:20:01.194" v="398" actId="14100"/>
          <ac:picMkLst>
            <pc:docMk/>
            <pc:sldMk cId="1176964644" sldId="298"/>
            <ac:picMk id="10" creationId="{12733B88-D93C-C053-2845-C2B70FE64681}"/>
          </ac:picMkLst>
        </pc:picChg>
      </pc:sldChg>
      <pc:sldChg chg="add del">
        <pc:chgData name="abhijit.stfc@hotmail.com" userId="14078d40fcee62e8" providerId="LiveId" clId="{F940F820-4765-4898-8B83-87932538F6AE}" dt="2023-06-16T07:07:57.227" v="376" actId="47"/>
        <pc:sldMkLst>
          <pc:docMk/>
          <pc:sldMk cId="1767555671" sldId="299"/>
        </pc:sldMkLst>
      </pc:sldChg>
      <pc:sldChg chg="addSp delSp modSp add mod">
        <pc:chgData name="abhijit.stfc@hotmail.com" userId="14078d40fcee62e8" providerId="LiveId" clId="{F940F820-4765-4898-8B83-87932538F6AE}" dt="2023-06-16T08:58:31.372" v="2293" actId="113"/>
        <pc:sldMkLst>
          <pc:docMk/>
          <pc:sldMk cId="3392569024" sldId="300"/>
        </pc:sldMkLst>
        <pc:spChg chg="add mod">
          <ac:chgData name="abhijit.stfc@hotmail.com" userId="14078d40fcee62e8" providerId="LiveId" clId="{F940F820-4765-4898-8B83-87932538F6AE}" dt="2023-06-16T08:58:15.640" v="2291" actId="113"/>
          <ac:spMkLst>
            <pc:docMk/>
            <pc:sldMk cId="3392569024" sldId="300"/>
            <ac:spMk id="7" creationId="{B9144955-CEA1-0227-1015-EFD0F56C83A7}"/>
          </ac:spMkLst>
        </pc:spChg>
        <pc:spChg chg="add mod">
          <ac:chgData name="abhijit.stfc@hotmail.com" userId="14078d40fcee62e8" providerId="LiveId" clId="{F940F820-4765-4898-8B83-87932538F6AE}" dt="2023-06-16T08:58:31.372" v="2293" actId="113"/>
          <ac:spMkLst>
            <pc:docMk/>
            <pc:sldMk cId="3392569024" sldId="300"/>
            <ac:spMk id="8" creationId="{9E6145D3-3897-B495-8B40-DFC341097A85}"/>
          </ac:spMkLst>
        </pc:spChg>
        <pc:spChg chg="add mod">
          <ac:chgData name="abhijit.stfc@hotmail.com" userId="14078d40fcee62e8" providerId="LiveId" clId="{F940F820-4765-4898-8B83-87932538F6AE}" dt="2023-06-16T08:57:04.136" v="2287" actId="20577"/>
          <ac:spMkLst>
            <pc:docMk/>
            <pc:sldMk cId="3392569024" sldId="300"/>
            <ac:spMk id="9" creationId="{C5265AC7-D6AF-BF18-3AB6-39EB7CAB87B0}"/>
          </ac:spMkLst>
        </pc:spChg>
        <pc:picChg chg="mod">
          <ac:chgData name="abhijit.stfc@hotmail.com" userId="14078d40fcee62e8" providerId="LiveId" clId="{F940F820-4765-4898-8B83-87932538F6AE}" dt="2023-06-16T07:25:41.450" v="412" actId="1076"/>
          <ac:picMkLst>
            <pc:docMk/>
            <pc:sldMk cId="3392569024" sldId="300"/>
            <ac:picMk id="3" creationId="{3288662B-F8C3-DF2A-0C14-FC7E2D34ECD2}"/>
          </ac:picMkLst>
        </pc:picChg>
        <pc:picChg chg="del">
          <ac:chgData name="abhijit.stfc@hotmail.com" userId="14078d40fcee62e8" providerId="LiveId" clId="{F940F820-4765-4898-8B83-87932538F6AE}" dt="2023-06-16T07:21:07.522" v="402" actId="478"/>
          <ac:picMkLst>
            <pc:docMk/>
            <pc:sldMk cId="3392569024" sldId="300"/>
            <ac:picMk id="6" creationId="{CE991600-9360-0228-7D5C-1635180114BE}"/>
          </ac:picMkLst>
        </pc:picChg>
      </pc:sldChg>
      <pc:sldChg chg="addSp delSp modSp add mod">
        <pc:chgData name="abhijit.stfc@hotmail.com" userId="14078d40fcee62e8" providerId="LiveId" clId="{F940F820-4765-4898-8B83-87932538F6AE}" dt="2023-06-16T07:44:49.293" v="529" actId="1582"/>
        <pc:sldMkLst>
          <pc:docMk/>
          <pc:sldMk cId="2762598058" sldId="301"/>
        </pc:sldMkLst>
        <pc:spChg chg="add del mod">
          <ac:chgData name="abhijit.stfc@hotmail.com" userId="14078d40fcee62e8" providerId="LiveId" clId="{F940F820-4765-4898-8B83-87932538F6AE}" dt="2023-06-16T07:41:10.261" v="479" actId="767"/>
          <ac:spMkLst>
            <pc:docMk/>
            <pc:sldMk cId="2762598058" sldId="301"/>
            <ac:spMk id="4" creationId="{B7FC2D36-1576-8FB5-B405-B92DCD65D227}"/>
          </ac:spMkLst>
        </pc:spChg>
        <pc:spChg chg="add mod">
          <ac:chgData name="abhijit.stfc@hotmail.com" userId="14078d40fcee62e8" providerId="LiveId" clId="{F940F820-4765-4898-8B83-87932538F6AE}" dt="2023-06-16T07:42:11.359" v="514" actId="113"/>
          <ac:spMkLst>
            <pc:docMk/>
            <pc:sldMk cId="2762598058" sldId="301"/>
            <ac:spMk id="7" creationId="{BB1FD57A-6188-B073-D19F-514FEC7F09E9}"/>
          </ac:spMkLst>
        </pc:spChg>
        <pc:picChg chg="add del">
          <ac:chgData name="abhijit.stfc@hotmail.com" userId="14078d40fcee62e8" providerId="LiveId" clId="{F940F820-4765-4898-8B83-87932538F6AE}" dt="2023-06-16T07:41:16.309" v="482" actId="478"/>
          <ac:picMkLst>
            <pc:docMk/>
            <pc:sldMk cId="2762598058" sldId="301"/>
            <ac:picMk id="6" creationId="{CE991600-9360-0228-7D5C-1635180114BE}"/>
          </ac:picMkLst>
        </pc:picChg>
        <pc:picChg chg="add mod">
          <ac:chgData name="abhijit.stfc@hotmail.com" userId="14078d40fcee62e8" providerId="LiveId" clId="{F940F820-4765-4898-8B83-87932538F6AE}" dt="2023-06-16T07:44:49.293" v="529" actId="1582"/>
          <ac:picMkLst>
            <pc:docMk/>
            <pc:sldMk cId="2762598058" sldId="301"/>
            <ac:picMk id="9" creationId="{5575A5F0-2713-5661-13DC-8A5E431FFF19}"/>
          </ac:picMkLst>
        </pc:picChg>
        <pc:picChg chg="add del mod">
          <ac:chgData name="abhijit.stfc@hotmail.com" userId="14078d40fcee62e8" providerId="LiveId" clId="{F940F820-4765-4898-8B83-87932538F6AE}" dt="2023-06-16T07:43:12.974" v="521" actId="478"/>
          <ac:picMkLst>
            <pc:docMk/>
            <pc:sldMk cId="2762598058" sldId="301"/>
            <ac:picMk id="11" creationId="{0EC72B8D-6961-1B9F-15F3-68A7DFC5FA86}"/>
          </ac:picMkLst>
        </pc:picChg>
        <pc:picChg chg="add del mod">
          <ac:chgData name="abhijit.stfc@hotmail.com" userId="14078d40fcee62e8" providerId="LiveId" clId="{F940F820-4765-4898-8B83-87932538F6AE}" dt="2023-06-16T07:43:33.534" v="523" actId="478"/>
          <ac:picMkLst>
            <pc:docMk/>
            <pc:sldMk cId="2762598058" sldId="301"/>
            <ac:picMk id="13" creationId="{1760C9A2-D4E3-DFE7-8B9E-C4A8D26CD6CE}"/>
          </ac:picMkLst>
        </pc:picChg>
        <pc:picChg chg="add mod">
          <ac:chgData name="abhijit.stfc@hotmail.com" userId="14078d40fcee62e8" providerId="LiveId" clId="{F940F820-4765-4898-8B83-87932538F6AE}" dt="2023-06-16T07:44:37.260" v="528" actId="1582"/>
          <ac:picMkLst>
            <pc:docMk/>
            <pc:sldMk cId="2762598058" sldId="301"/>
            <ac:picMk id="15" creationId="{21635EC9-C1E5-C01D-3DB1-65525F593B82}"/>
          </ac:picMkLst>
        </pc:picChg>
      </pc:sldChg>
      <pc:sldChg chg="addSp delSp modSp add mod">
        <pc:chgData name="abhijit.stfc@hotmail.com" userId="14078d40fcee62e8" providerId="LiveId" clId="{F940F820-4765-4898-8B83-87932538F6AE}" dt="2023-06-16T08:34:14.997" v="801" actId="255"/>
        <pc:sldMkLst>
          <pc:docMk/>
          <pc:sldMk cId="546048956" sldId="302"/>
        </pc:sldMkLst>
        <pc:spChg chg="add mod">
          <ac:chgData name="abhijit.stfc@hotmail.com" userId="14078d40fcee62e8" providerId="LiveId" clId="{F940F820-4765-4898-8B83-87932538F6AE}" dt="2023-06-16T08:34:14.997" v="801" actId="255"/>
          <ac:spMkLst>
            <pc:docMk/>
            <pc:sldMk cId="546048956" sldId="302"/>
            <ac:spMk id="7" creationId="{B5191C87-1CFD-DD32-EA20-ED61A8E62686}"/>
          </ac:spMkLst>
        </pc:spChg>
        <pc:spChg chg="add mod">
          <ac:chgData name="abhijit.stfc@hotmail.com" userId="14078d40fcee62e8" providerId="LiveId" clId="{F940F820-4765-4898-8B83-87932538F6AE}" dt="2023-06-16T08:22:44.592" v="582" actId="2711"/>
          <ac:spMkLst>
            <pc:docMk/>
            <pc:sldMk cId="546048956" sldId="302"/>
            <ac:spMk id="8" creationId="{BFDF2E97-BE98-8724-ED24-E43A90B1AE51}"/>
          </ac:spMkLst>
        </pc:spChg>
        <pc:picChg chg="del">
          <ac:chgData name="abhijit.stfc@hotmail.com" userId="14078d40fcee62e8" providerId="LiveId" clId="{F940F820-4765-4898-8B83-87932538F6AE}" dt="2023-06-16T07:45:58.041" v="530" actId="478"/>
          <ac:picMkLst>
            <pc:docMk/>
            <pc:sldMk cId="546048956" sldId="302"/>
            <ac:picMk id="6" creationId="{CE991600-9360-0228-7D5C-1635180114BE}"/>
          </ac:picMkLst>
        </pc:picChg>
        <pc:picChg chg="add del mod">
          <ac:chgData name="abhijit.stfc@hotmail.com" userId="14078d40fcee62e8" providerId="LiveId" clId="{F940F820-4765-4898-8B83-87932538F6AE}" dt="2023-06-16T08:27:15.202" v="587" actId="478"/>
          <ac:picMkLst>
            <pc:docMk/>
            <pc:sldMk cId="546048956" sldId="302"/>
            <ac:picMk id="10" creationId="{41F8DF08-E3D3-BF66-4AB8-24DF4C37DB35}"/>
          </ac:picMkLst>
        </pc:picChg>
      </pc:sldChg>
      <pc:sldChg chg="addSp delSp modSp add mod">
        <pc:chgData name="abhijit.stfc@hotmail.com" userId="14078d40fcee62e8" providerId="LiveId" clId="{F940F820-4765-4898-8B83-87932538F6AE}" dt="2023-06-16T08:30:07.857" v="732" actId="1076"/>
        <pc:sldMkLst>
          <pc:docMk/>
          <pc:sldMk cId="4043332964" sldId="303"/>
        </pc:sldMkLst>
        <pc:spChg chg="add mod">
          <ac:chgData name="abhijit.stfc@hotmail.com" userId="14078d40fcee62e8" providerId="LiveId" clId="{F940F820-4765-4898-8B83-87932538F6AE}" dt="2023-06-16T08:29:49.893" v="729" actId="313"/>
          <ac:spMkLst>
            <pc:docMk/>
            <pc:sldMk cId="4043332964" sldId="303"/>
            <ac:spMk id="8" creationId="{C34EA08E-283F-31AA-3BD5-04524E0AA703}"/>
          </ac:spMkLst>
        </pc:spChg>
        <pc:picChg chg="mod">
          <ac:chgData name="abhijit.stfc@hotmail.com" userId="14078d40fcee62e8" providerId="LiveId" clId="{F940F820-4765-4898-8B83-87932538F6AE}" dt="2023-06-16T08:30:07.857" v="732" actId="1076"/>
          <ac:picMkLst>
            <pc:docMk/>
            <pc:sldMk cId="4043332964" sldId="303"/>
            <ac:picMk id="3" creationId="{3288662B-F8C3-DF2A-0C14-FC7E2D34ECD2}"/>
          </ac:picMkLst>
        </pc:picChg>
        <pc:picChg chg="del">
          <ac:chgData name="abhijit.stfc@hotmail.com" userId="14078d40fcee62e8" providerId="LiveId" clId="{F940F820-4765-4898-8B83-87932538F6AE}" dt="2023-06-16T08:28:02.612" v="671" actId="478"/>
          <ac:picMkLst>
            <pc:docMk/>
            <pc:sldMk cId="4043332964" sldId="303"/>
            <ac:picMk id="6" creationId="{CE991600-9360-0228-7D5C-1635180114BE}"/>
          </ac:picMkLst>
        </pc:picChg>
        <pc:picChg chg="add mod">
          <ac:chgData name="abhijit.stfc@hotmail.com" userId="14078d40fcee62e8" providerId="LiveId" clId="{F940F820-4765-4898-8B83-87932538F6AE}" dt="2023-06-16T08:30:06.669" v="731" actId="1076"/>
          <ac:picMkLst>
            <pc:docMk/>
            <pc:sldMk cId="4043332964" sldId="303"/>
            <ac:picMk id="7" creationId="{01757678-B977-2601-6F7D-B63402BB5115}"/>
          </ac:picMkLst>
        </pc:picChg>
      </pc:sldChg>
      <pc:sldChg chg="addSp delSp modSp add mod">
        <pc:chgData name="abhijit.stfc@hotmail.com" userId="14078d40fcee62e8" providerId="LiveId" clId="{F940F820-4765-4898-8B83-87932538F6AE}" dt="2023-06-16T08:46:33.638" v="1995" actId="255"/>
        <pc:sldMkLst>
          <pc:docMk/>
          <pc:sldMk cId="151675918" sldId="304"/>
        </pc:sldMkLst>
        <pc:spChg chg="add mod">
          <ac:chgData name="abhijit.stfc@hotmail.com" userId="14078d40fcee62e8" providerId="LiveId" clId="{F940F820-4765-4898-8B83-87932538F6AE}" dt="2023-06-16T08:45:56.284" v="1969" actId="12"/>
          <ac:spMkLst>
            <pc:docMk/>
            <pc:sldMk cId="151675918" sldId="304"/>
            <ac:spMk id="6" creationId="{1CB63694-353F-79FE-0DEE-48A10236F452}"/>
          </ac:spMkLst>
        </pc:spChg>
        <pc:spChg chg="add mod">
          <ac:chgData name="abhijit.stfc@hotmail.com" userId="14078d40fcee62e8" providerId="LiveId" clId="{F940F820-4765-4898-8B83-87932538F6AE}" dt="2023-06-16T08:46:33.638" v="1995" actId="255"/>
          <ac:spMkLst>
            <pc:docMk/>
            <pc:sldMk cId="151675918" sldId="304"/>
            <ac:spMk id="7" creationId="{A3DB99FF-2770-3B66-F354-B2DBA45F55CD}"/>
          </ac:spMkLst>
        </pc:spChg>
        <pc:picChg chg="del">
          <ac:chgData name="abhijit.stfc@hotmail.com" userId="14078d40fcee62e8" providerId="LiveId" clId="{F940F820-4765-4898-8B83-87932538F6AE}" dt="2023-06-16T08:40:34.694" v="842" actId="478"/>
          <ac:picMkLst>
            <pc:docMk/>
            <pc:sldMk cId="151675918" sldId="304"/>
            <ac:picMk id="1026" creationId="{4383CB5D-6C89-3290-3B4D-B602739A02C8}"/>
          </ac:picMkLst>
        </pc:picChg>
      </pc:sldChg>
      <pc:sldChg chg="addSp delSp modSp add mod">
        <pc:chgData name="abhijit.stfc@hotmail.com" userId="14078d40fcee62e8" providerId="LiveId" clId="{F940F820-4765-4898-8B83-87932538F6AE}" dt="2023-06-16T08:39:31.293" v="837" actId="115"/>
        <pc:sldMkLst>
          <pc:docMk/>
          <pc:sldMk cId="557556630" sldId="305"/>
        </pc:sldMkLst>
        <pc:spChg chg="add mod">
          <ac:chgData name="abhijit.stfc@hotmail.com" userId="14078d40fcee62e8" providerId="LiveId" clId="{F940F820-4765-4898-8B83-87932538F6AE}" dt="2023-06-16T08:39:31.293" v="837" actId="115"/>
          <ac:spMkLst>
            <pc:docMk/>
            <pc:sldMk cId="557556630" sldId="305"/>
            <ac:spMk id="6" creationId="{2648266F-A4A9-F60E-9627-CDA037338EC4}"/>
          </ac:spMkLst>
        </pc:spChg>
        <pc:picChg chg="mod">
          <ac:chgData name="abhijit.stfc@hotmail.com" userId="14078d40fcee62e8" providerId="LiveId" clId="{F940F820-4765-4898-8B83-87932538F6AE}" dt="2023-06-16T08:36:37.281" v="814" actId="1076"/>
          <ac:picMkLst>
            <pc:docMk/>
            <pc:sldMk cId="557556630" sldId="305"/>
            <ac:picMk id="3" creationId="{3288662B-F8C3-DF2A-0C14-FC7E2D34ECD2}"/>
          </ac:picMkLst>
        </pc:picChg>
        <pc:picChg chg="del">
          <ac:chgData name="abhijit.stfc@hotmail.com" userId="14078d40fcee62e8" providerId="LiveId" clId="{F940F820-4765-4898-8B83-87932538F6AE}" dt="2023-06-16T08:34:29.833" v="802" actId="478"/>
          <ac:picMkLst>
            <pc:docMk/>
            <pc:sldMk cId="557556630" sldId="305"/>
            <ac:picMk id="1026" creationId="{4383CB5D-6C89-3290-3B4D-B602739A02C8}"/>
          </ac:picMkLst>
        </pc:picChg>
      </pc:sldChg>
      <pc:sldChg chg="addSp delSp modSp add mod">
        <pc:chgData name="abhijit.stfc@hotmail.com" userId="14078d40fcee62e8" providerId="LiveId" clId="{F940F820-4765-4898-8B83-87932538F6AE}" dt="2023-06-16T08:39:51.111" v="841" actId="115"/>
        <pc:sldMkLst>
          <pc:docMk/>
          <pc:sldMk cId="2813414024" sldId="306"/>
        </pc:sldMkLst>
        <pc:spChg chg="add mod">
          <ac:chgData name="abhijit.stfc@hotmail.com" userId="14078d40fcee62e8" providerId="LiveId" clId="{F940F820-4765-4898-8B83-87932538F6AE}" dt="2023-06-16T08:39:51.111" v="841" actId="115"/>
          <ac:spMkLst>
            <pc:docMk/>
            <pc:sldMk cId="2813414024" sldId="306"/>
            <ac:spMk id="6" creationId="{F015853D-0214-5673-DA01-5DC23B5F9E80}"/>
          </ac:spMkLst>
        </pc:spChg>
        <pc:picChg chg="del">
          <ac:chgData name="abhijit.stfc@hotmail.com" userId="14078d40fcee62e8" providerId="LiveId" clId="{F940F820-4765-4898-8B83-87932538F6AE}" dt="2023-06-16T08:37:25.494" v="820" actId="478"/>
          <ac:picMkLst>
            <pc:docMk/>
            <pc:sldMk cId="2813414024" sldId="306"/>
            <ac:picMk id="1026" creationId="{4383CB5D-6C89-3290-3B4D-B602739A02C8}"/>
          </ac:picMkLst>
        </pc:picChg>
      </pc:sldChg>
      <pc:sldChg chg="addSp delSp modSp add mod">
        <pc:chgData name="abhijit.stfc@hotmail.com" userId="14078d40fcee62e8" providerId="LiveId" clId="{F940F820-4765-4898-8B83-87932538F6AE}" dt="2023-06-16T09:12:56.080" v="2515" actId="12"/>
        <pc:sldMkLst>
          <pc:docMk/>
          <pc:sldMk cId="3701748245" sldId="307"/>
        </pc:sldMkLst>
        <pc:spChg chg="add mod">
          <ac:chgData name="abhijit.stfc@hotmail.com" userId="14078d40fcee62e8" providerId="LiveId" clId="{F940F820-4765-4898-8B83-87932538F6AE}" dt="2023-06-16T09:12:56.080" v="2515" actId="12"/>
          <ac:spMkLst>
            <pc:docMk/>
            <pc:sldMk cId="3701748245" sldId="307"/>
            <ac:spMk id="6" creationId="{FB10E9D7-F88E-6EB7-BF3B-34BD9B985F93}"/>
          </ac:spMkLst>
        </pc:spChg>
        <pc:picChg chg="mod">
          <ac:chgData name="abhijit.stfc@hotmail.com" userId="14078d40fcee62e8" providerId="LiveId" clId="{F940F820-4765-4898-8B83-87932538F6AE}" dt="2023-06-16T09:10:29.480" v="2498" actId="1076"/>
          <ac:picMkLst>
            <pc:docMk/>
            <pc:sldMk cId="3701748245" sldId="307"/>
            <ac:picMk id="3" creationId="{3288662B-F8C3-DF2A-0C14-FC7E2D34ECD2}"/>
          </ac:picMkLst>
        </pc:picChg>
        <pc:picChg chg="del">
          <ac:chgData name="abhijit.stfc@hotmail.com" userId="14078d40fcee62e8" providerId="LiveId" clId="{F940F820-4765-4898-8B83-87932538F6AE}" dt="2023-06-16T09:07:57.639" v="2445" actId="478"/>
          <ac:picMkLst>
            <pc:docMk/>
            <pc:sldMk cId="3701748245" sldId="307"/>
            <ac:picMk id="3074" creationId="{600BF521-47F9-EC3B-6B9E-AA24225B9A0D}"/>
          </ac:picMkLst>
        </pc:picChg>
      </pc:sldChg>
      <pc:sldChg chg="addSp delSp modSp add mod">
        <pc:chgData name="abhijit.stfc@hotmail.com" userId="14078d40fcee62e8" providerId="LiveId" clId="{F940F820-4765-4898-8B83-87932538F6AE}" dt="2023-06-16T09:14:49.321" v="2543" actId="14100"/>
        <pc:sldMkLst>
          <pc:docMk/>
          <pc:sldMk cId="1651789357" sldId="308"/>
        </pc:sldMkLst>
        <pc:spChg chg="add mod">
          <ac:chgData name="abhijit.stfc@hotmail.com" userId="14078d40fcee62e8" providerId="LiveId" clId="{F940F820-4765-4898-8B83-87932538F6AE}" dt="2023-06-16T09:14:49.321" v="2543" actId="14100"/>
          <ac:spMkLst>
            <pc:docMk/>
            <pc:sldMk cId="1651789357" sldId="308"/>
            <ac:spMk id="6" creationId="{F0EDFADB-8A88-57EE-77B9-10EFD164D7A4}"/>
          </ac:spMkLst>
        </pc:spChg>
        <pc:picChg chg="del">
          <ac:chgData name="abhijit.stfc@hotmail.com" userId="14078d40fcee62e8" providerId="LiveId" clId="{F940F820-4765-4898-8B83-87932538F6AE}" dt="2023-06-16T09:09:02.866" v="2451" actId="478"/>
          <ac:picMkLst>
            <pc:docMk/>
            <pc:sldMk cId="1651789357" sldId="308"/>
            <ac:picMk id="3074" creationId="{600BF521-47F9-EC3B-6B9E-AA24225B9A0D}"/>
          </ac:picMkLst>
        </pc:picChg>
      </pc:sldChg>
      <pc:sldChg chg="addSp delSp modSp add mod">
        <pc:chgData name="abhijit.stfc@hotmail.com" userId="14078d40fcee62e8" providerId="LiveId" clId="{F940F820-4765-4898-8B83-87932538F6AE}" dt="2023-06-16T09:22:28.401" v="2590" actId="113"/>
        <pc:sldMkLst>
          <pc:docMk/>
          <pc:sldMk cId="641829170" sldId="309"/>
        </pc:sldMkLst>
        <pc:spChg chg="add mod">
          <ac:chgData name="abhijit.stfc@hotmail.com" userId="14078d40fcee62e8" providerId="LiveId" clId="{F940F820-4765-4898-8B83-87932538F6AE}" dt="2023-06-16T09:21:28.783" v="2584" actId="255"/>
          <ac:spMkLst>
            <pc:docMk/>
            <pc:sldMk cId="641829170" sldId="309"/>
            <ac:spMk id="6" creationId="{B0363F3B-AC40-F3B7-ACD9-A936B967C654}"/>
          </ac:spMkLst>
        </pc:spChg>
        <pc:spChg chg="add mod">
          <ac:chgData name="abhijit.stfc@hotmail.com" userId="14078d40fcee62e8" providerId="LiveId" clId="{F940F820-4765-4898-8B83-87932538F6AE}" dt="2023-06-16T09:22:28.401" v="2590" actId="113"/>
          <ac:spMkLst>
            <pc:docMk/>
            <pc:sldMk cId="641829170" sldId="309"/>
            <ac:spMk id="8" creationId="{D1C116D3-3660-0E66-42CC-E9BBC61E4E1F}"/>
          </ac:spMkLst>
        </pc:spChg>
        <pc:picChg chg="mod">
          <ac:chgData name="abhijit.stfc@hotmail.com" userId="14078d40fcee62e8" providerId="LiveId" clId="{F940F820-4765-4898-8B83-87932538F6AE}" dt="2023-06-16T09:21:05.162" v="2580" actId="1076"/>
          <ac:picMkLst>
            <pc:docMk/>
            <pc:sldMk cId="641829170" sldId="309"/>
            <ac:picMk id="3" creationId="{3288662B-F8C3-DF2A-0C14-FC7E2D34ECD2}"/>
          </ac:picMkLst>
        </pc:picChg>
        <pc:picChg chg="del">
          <ac:chgData name="abhijit.stfc@hotmail.com" userId="14078d40fcee62e8" providerId="LiveId" clId="{F940F820-4765-4898-8B83-87932538F6AE}" dt="2023-06-16T09:20:52.974" v="2576" actId="478"/>
          <ac:picMkLst>
            <pc:docMk/>
            <pc:sldMk cId="641829170" sldId="309"/>
            <ac:picMk id="3074" creationId="{600BF521-47F9-EC3B-6B9E-AA24225B9A0D}"/>
          </ac:picMkLst>
        </pc:picChg>
      </pc:sldChg>
      <pc:sldChg chg="addSp delSp modSp add mod ord">
        <pc:chgData name="abhijit.stfc@hotmail.com" userId="14078d40fcee62e8" providerId="LiveId" clId="{F940F820-4765-4898-8B83-87932538F6AE}" dt="2023-06-16T09:29:29.174" v="2617" actId="27636"/>
        <pc:sldMkLst>
          <pc:docMk/>
          <pc:sldMk cId="2386695377" sldId="310"/>
        </pc:sldMkLst>
        <pc:spChg chg="add mod">
          <ac:chgData name="abhijit.stfc@hotmail.com" userId="14078d40fcee62e8" providerId="LiveId" clId="{F940F820-4765-4898-8B83-87932538F6AE}" dt="2023-06-16T09:29:29.174" v="2617" actId="27636"/>
          <ac:spMkLst>
            <pc:docMk/>
            <pc:sldMk cId="2386695377" sldId="310"/>
            <ac:spMk id="4" creationId="{AC5269F6-62C8-C349-15FC-DD1A284367DB}"/>
          </ac:spMkLst>
        </pc:spChg>
        <pc:graphicFrameChg chg="add mod">
          <ac:chgData name="abhijit.stfc@hotmail.com" userId="14078d40fcee62e8" providerId="LiveId" clId="{F940F820-4765-4898-8B83-87932538F6AE}" dt="2023-06-16T09:29:29.111" v="2616"/>
          <ac:graphicFrameMkLst>
            <pc:docMk/>
            <pc:sldMk cId="2386695377" sldId="310"/>
            <ac:graphicFrameMk id="6" creationId="{23D1C484-1BB5-520A-C123-25783205B3E0}"/>
          </ac:graphicFrameMkLst>
        </pc:graphicFrameChg>
        <pc:picChg chg="del">
          <ac:chgData name="abhijit.stfc@hotmail.com" userId="14078d40fcee62e8" providerId="LiveId" clId="{F940F820-4765-4898-8B83-87932538F6AE}" dt="2023-06-16T09:22:37.552" v="2591" actId="478"/>
          <ac:picMkLst>
            <pc:docMk/>
            <pc:sldMk cId="2386695377" sldId="310"/>
            <ac:picMk id="3074" creationId="{600BF521-47F9-EC3B-6B9E-AA24225B9A0D}"/>
          </ac:picMkLst>
        </pc:picChg>
      </pc:sldChg>
      <pc:sldChg chg="addSp delSp modSp add mod ord">
        <pc:chgData name="abhijit.stfc@hotmail.com" userId="14078d40fcee62e8" providerId="LiveId" clId="{F940F820-4765-4898-8B83-87932538F6AE}" dt="2023-06-16T09:51:25.540" v="2665"/>
        <pc:sldMkLst>
          <pc:docMk/>
          <pc:sldMk cId="524604531" sldId="311"/>
        </pc:sldMkLst>
        <pc:spChg chg="add del mod">
          <ac:chgData name="abhijit.stfc@hotmail.com" userId="14078d40fcee62e8" providerId="LiveId" clId="{F940F820-4765-4898-8B83-87932538F6AE}" dt="2023-06-16T09:35:23.954" v="2660"/>
          <ac:spMkLst>
            <pc:docMk/>
            <pc:sldMk cId="524604531" sldId="311"/>
            <ac:spMk id="7" creationId="{0CD444DD-531B-2698-634A-D0F8171294D4}"/>
          </ac:spMkLst>
        </pc:spChg>
        <pc:spChg chg="add mod">
          <ac:chgData name="abhijit.stfc@hotmail.com" userId="14078d40fcee62e8" providerId="LiveId" clId="{F940F820-4765-4898-8B83-87932538F6AE}" dt="2023-06-16T09:35:09.432" v="2657" actId="20577"/>
          <ac:spMkLst>
            <pc:docMk/>
            <pc:sldMk cId="524604531" sldId="311"/>
            <ac:spMk id="8" creationId="{05A46970-45D8-15CC-D21C-41FEC98E5988}"/>
          </ac:spMkLst>
        </pc:spChg>
        <pc:picChg chg="add mod">
          <ac:chgData name="abhijit.stfc@hotmail.com" userId="14078d40fcee62e8" providerId="LiveId" clId="{F940F820-4765-4898-8B83-87932538F6AE}" dt="2023-06-16T09:35:16.333" v="2658" actId="14100"/>
          <ac:picMkLst>
            <pc:docMk/>
            <pc:sldMk cId="524604531" sldId="311"/>
            <ac:picMk id="6" creationId="{1B7B85D0-7F46-FF19-5C24-8B3850797989}"/>
          </ac:picMkLst>
        </pc:picChg>
        <pc:picChg chg="del">
          <ac:chgData name="abhijit.stfc@hotmail.com" userId="14078d40fcee62e8" providerId="LiveId" clId="{F940F820-4765-4898-8B83-87932538F6AE}" dt="2023-06-16T09:29:46.890" v="2619" actId="478"/>
          <ac:picMkLst>
            <pc:docMk/>
            <pc:sldMk cId="524604531" sldId="311"/>
            <ac:picMk id="3074" creationId="{600BF521-47F9-EC3B-6B9E-AA24225B9A0D}"/>
          </ac:picMkLst>
        </pc:picChg>
      </pc:sldChg>
      <pc:sldChg chg="addSp delSp modSp add mod">
        <pc:chgData name="abhijit.stfc@hotmail.com" userId="14078d40fcee62e8" providerId="LiveId" clId="{F940F820-4765-4898-8B83-87932538F6AE}" dt="2023-06-16T09:26:19.667" v="2613" actId="113"/>
        <pc:sldMkLst>
          <pc:docMk/>
          <pc:sldMk cId="4115546174" sldId="312"/>
        </pc:sldMkLst>
        <pc:spChg chg="add del mod">
          <ac:chgData name="abhijit.stfc@hotmail.com" userId="14078d40fcee62e8" providerId="LiveId" clId="{F940F820-4765-4898-8B83-87932538F6AE}" dt="2023-06-16T09:26:19.667" v="2613" actId="113"/>
          <ac:spMkLst>
            <pc:docMk/>
            <pc:sldMk cId="4115546174" sldId="312"/>
            <ac:spMk id="6" creationId="{0113F274-B523-4C21-B7E5-55655D8C5F23}"/>
          </ac:spMkLst>
        </pc:spChg>
        <pc:spChg chg="add mod">
          <ac:chgData name="abhijit.stfc@hotmail.com" userId="14078d40fcee62e8" providerId="LiveId" clId="{F940F820-4765-4898-8B83-87932538F6AE}" dt="2023-06-16T09:25:17.658" v="2607" actId="14100"/>
          <ac:spMkLst>
            <pc:docMk/>
            <pc:sldMk cId="4115546174" sldId="312"/>
            <ac:spMk id="8" creationId="{F1B1FB8E-4543-98D8-1F6C-599632C98C9D}"/>
          </ac:spMkLst>
        </pc:spChg>
        <pc:picChg chg="mod">
          <ac:chgData name="abhijit.stfc@hotmail.com" userId="14078d40fcee62e8" providerId="LiveId" clId="{F940F820-4765-4898-8B83-87932538F6AE}" dt="2023-06-16T09:24:23.046" v="2601" actId="1076"/>
          <ac:picMkLst>
            <pc:docMk/>
            <pc:sldMk cId="4115546174" sldId="312"/>
            <ac:picMk id="3" creationId="{3288662B-F8C3-DF2A-0C14-FC7E2D34ECD2}"/>
          </ac:picMkLst>
        </pc:picChg>
        <pc:picChg chg="del">
          <ac:chgData name="abhijit.stfc@hotmail.com" userId="14078d40fcee62e8" providerId="LiveId" clId="{F940F820-4765-4898-8B83-87932538F6AE}" dt="2023-06-16T09:23:16.601" v="2593" actId="478"/>
          <ac:picMkLst>
            <pc:docMk/>
            <pc:sldMk cId="4115546174" sldId="312"/>
            <ac:picMk id="3074" creationId="{600BF521-47F9-EC3B-6B9E-AA24225B9A0D}"/>
          </ac:picMkLst>
        </pc:picChg>
      </pc:sldChg>
      <pc:sldChg chg="addSp delSp modSp add mod ord">
        <pc:chgData name="abhijit.stfc@hotmail.com" userId="14078d40fcee62e8" providerId="LiveId" clId="{F940F820-4765-4898-8B83-87932538F6AE}" dt="2023-06-16T10:08:05.806" v="2742" actId="2711"/>
        <pc:sldMkLst>
          <pc:docMk/>
          <pc:sldMk cId="3190770019" sldId="313"/>
        </pc:sldMkLst>
        <pc:spChg chg="del mod">
          <ac:chgData name="abhijit.stfc@hotmail.com" userId="14078d40fcee62e8" providerId="LiveId" clId="{F940F820-4765-4898-8B83-87932538F6AE}" dt="2023-06-16T10:00:22.440" v="2670" actId="478"/>
          <ac:spMkLst>
            <pc:docMk/>
            <pc:sldMk cId="3190770019" sldId="313"/>
            <ac:spMk id="6" creationId="{0113F274-B523-4C21-B7E5-55655D8C5F23}"/>
          </ac:spMkLst>
        </pc:spChg>
        <pc:spChg chg="add mod">
          <ac:chgData name="abhijit.stfc@hotmail.com" userId="14078d40fcee62e8" providerId="LiveId" clId="{F940F820-4765-4898-8B83-87932538F6AE}" dt="2023-06-16T10:04:31.526" v="2727" actId="115"/>
          <ac:spMkLst>
            <pc:docMk/>
            <pc:sldMk cId="3190770019" sldId="313"/>
            <ac:spMk id="7" creationId="{76D5549F-7097-7C19-308A-7F2AC59A0F10}"/>
          </ac:spMkLst>
        </pc:spChg>
        <pc:spChg chg="del mod">
          <ac:chgData name="abhijit.stfc@hotmail.com" userId="14078d40fcee62e8" providerId="LiveId" clId="{F940F820-4765-4898-8B83-87932538F6AE}" dt="2023-06-16T09:57:19.438" v="2668" actId="478"/>
          <ac:spMkLst>
            <pc:docMk/>
            <pc:sldMk cId="3190770019" sldId="313"/>
            <ac:spMk id="8" creationId="{F1B1FB8E-4543-98D8-1F6C-599632C98C9D}"/>
          </ac:spMkLst>
        </pc:spChg>
        <pc:spChg chg="add mod">
          <ac:chgData name="abhijit.stfc@hotmail.com" userId="14078d40fcee62e8" providerId="LiveId" clId="{F940F820-4765-4898-8B83-87932538F6AE}" dt="2023-06-16T10:04:21.257" v="2726" actId="115"/>
          <ac:spMkLst>
            <pc:docMk/>
            <pc:sldMk cId="3190770019" sldId="313"/>
            <ac:spMk id="9" creationId="{305A6210-CF09-6511-09B7-33C0E24084F0}"/>
          </ac:spMkLst>
        </pc:spChg>
        <pc:spChg chg="add mod">
          <ac:chgData name="abhijit.stfc@hotmail.com" userId="14078d40fcee62e8" providerId="LiveId" clId="{F940F820-4765-4898-8B83-87932538F6AE}" dt="2023-06-16T10:08:05.806" v="2742" actId="2711"/>
          <ac:spMkLst>
            <pc:docMk/>
            <pc:sldMk cId="3190770019" sldId="313"/>
            <ac:spMk id="11" creationId="{83880409-AE7C-80DE-60FE-0CD451B0143D}"/>
          </ac:spMkLst>
        </pc:spChg>
      </pc:sldChg>
      <pc:sldChg chg="addSp delSp modSp add mod">
        <pc:chgData name="abhijit.stfc@hotmail.com" userId="14078d40fcee62e8" providerId="LiveId" clId="{F940F820-4765-4898-8B83-87932538F6AE}" dt="2023-06-16T10:27:14.021" v="2834" actId="255"/>
        <pc:sldMkLst>
          <pc:docMk/>
          <pc:sldMk cId="1230963244" sldId="314"/>
        </pc:sldMkLst>
        <pc:spChg chg="add mod">
          <ac:chgData name="abhijit.stfc@hotmail.com" userId="14078d40fcee62e8" providerId="LiveId" clId="{F940F820-4765-4898-8B83-87932538F6AE}" dt="2023-06-16T10:27:14.021" v="2834" actId="255"/>
          <ac:spMkLst>
            <pc:docMk/>
            <pc:sldMk cId="1230963244" sldId="314"/>
            <ac:spMk id="6" creationId="{5881A366-0E22-2090-3C05-5DCDF7F95CB6}"/>
          </ac:spMkLst>
        </pc:spChg>
        <pc:spChg chg="del mod">
          <ac:chgData name="abhijit.stfc@hotmail.com" userId="14078d40fcee62e8" providerId="LiveId" clId="{F940F820-4765-4898-8B83-87932538F6AE}" dt="2023-06-16T10:19:48.900" v="2750"/>
          <ac:spMkLst>
            <pc:docMk/>
            <pc:sldMk cId="1230963244" sldId="314"/>
            <ac:spMk id="7" creationId="{76D5549F-7097-7C19-308A-7F2AC59A0F10}"/>
          </ac:spMkLst>
        </pc:spChg>
        <pc:spChg chg="mod">
          <ac:chgData name="abhijit.stfc@hotmail.com" userId="14078d40fcee62e8" providerId="LiveId" clId="{F940F820-4765-4898-8B83-87932538F6AE}" dt="2023-06-16T10:23:33.926" v="2787" actId="20577"/>
          <ac:spMkLst>
            <pc:docMk/>
            <pc:sldMk cId="1230963244" sldId="314"/>
            <ac:spMk id="9" creationId="{305A6210-CF09-6511-09B7-33C0E24084F0}"/>
          </ac:spMkLst>
        </pc:spChg>
        <pc:spChg chg="del mod">
          <ac:chgData name="abhijit.stfc@hotmail.com" userId="14078d40fcee62e8" providerId="LiveId" clId="{F940F820-4765-4898-8B83-87932538F6AE}" dt="2023-06-16T10:19:48.900" v="2748" actId="478"/>
          <ac:spMkLst>
            <pc:docMk/>
            <pc:sldMk cId="1230963244" sldId="314"/>
            <ac:spMk id="11" creationId="{83880409-AE7C-80DE-60FE-0CD451B0143D}"/>
          </ac:spMkLst>
        </pc:spChg>
      </pc:sldChg>
      <pc:sldChg chg="addSp delSp modSp add mod">
        <pc:chgData name="abhijit.stfc@hotmail.com" userId="14078d40fcee62e8" providerId="LiveId" clId="{F940F820-4765-4898-8B83-87932538F6AE}" dt="2023-06-16T10:27:41.336" v="2837" actId="1076"/>
        <pc:sldMkLst>
          <pc:docMk/>
          <pc:sldMk cId="2790611243" sldId="315"/>
        </pc:sldMkLst>
        <pc:spChg chg="add mod">
          <ac:chgData name="abhijit.stfc@hotmail.com" userId="14078d40fcee62e8" providerId="LiveId" clId="{F940F820-4765-4898-8B83-87932538F6AE}" dt="2023-06-16T10:27:38.162" v="2836" actId="115"/>
          <ac:spMkLst>
            <pc:docMk/>
            <pc:sldMk cId="2790611243" sldId="315"/>
            <ac:spMk id="6" creationId="{8280FDB8-CF27-0DF3-5AC7-41FF28CC9854}"/>
          </ac:spMkLst>
        </pc:spChg>
        <pc:spChg chg="del mod">
          <ac:chgData name="abhijit.stfc@hotmail.com" userId="14078d40fcee62e8" providerId="LiveId" clId="{F940F820-4765-4898-8B83-87932538F6AE}" dt="2023-06-16T10:26:09.659" v="2824" actId="478"/>
          <ac:spMkLst>
            <pc:docMk/>
            <pc:sldMk cId="2790611243" sldId="315"/>
            <ac:spMk id="7" creationId="{76D5549F-7097-7C19-308A-7F2AC59A0F10}"/>
          </ac:spMkLst>
        </pc:spChg>
        <pc:spChg chg="mod">
          <ac:chgData name="abhijit.stfc@hotmail.com" userId="14078d40fcee62e8" providerId="LiveId" clId="{F940F820-4765-4898-8B83-87932538F6AE}" dt="2023-06-16T10:25:12.815" v="2820" actId="20577"/>
          <ac:spMkLst>
            <pc:docMk/>
            <pc:sldMk cId="2790611243" sldId="315"/>
            <ac:spMk id="9" creationId="{305A6210-CF09-6511-09B7-33C0E24084F0}"/>
          </ac:spMkLst>
        </pc:spChg>
        <pc:spChg chg="del mod">
          <ac:chgData name="abhijit.stfc@hotmail.com" userId="14078d40fcee62e8" providerId="LiveId" clId="{F940F820-4765-4898-8B83-87932538F6AE}" dt="2023-06-16T10:26:17.166" v="2826" actId="478"/>
          <ac:spMkLst>
            <pc:docMk/>
            <pc:sldMk cId="2790611243" sldId="315"/>
            <ac:spMk id="11" creationId="{83880409-AE7C-80DE-60FE-0CD451B0143D}"/>
          </ac:spMkLst>
        </pc:spChg>
        <pc:picChg chg="mod">
          <ac:chgData name="abhijit.stfc@hotmail.com" userId="14078d40fcee62e8" providerId="LiveId" clId="{F940F820-4765-4898-8B83-87932538F6AE}" dt="2023-06-16T10:27:41.336" v="2837" actId="1076"/>
          <ac:picMkLst>
            <pc:docMk/>
            <pc:sldMk cId="2790611243" sldId="315"/>
            <ac:picMk id="3" creationId="{3288662B-F8C3-DF2A-0C14-FC7E2D34ECD2}"/>
          </ac:picMkLst>
        </pc:picChg>
      </pc:sldChg>
      <pc:sldChg chg="addSp delSp modSp add mod">
        <pc:chgData name="abhijit.stfc@hotmail.com" userId="14078d40fcee62e8" providerId="LiveId" clId="{F940F820-4765-4898-8B83-87932538F6AE}" dt="2023-06-16T10:40:43.854" v="2865" actId="207"/>
        <pc:sldMkLst>
          <pc:docMk/>
          <pc:sldMk cId="3384741734" sldId="316"/>
        </pc:sldMkLst>
        <pc:spChg chg="add mod">
          <ac:chgData name="abhijit.stfc@hotmail.com" userId="14078d40fcee62e8" providerId="LiveId" clId="{F940F820-4765-4898-8B83-87932538F6AE}" dt="2023-06-16T10:40:43.854" v="2865" actId="207"/>
          <ac:spMkLst>
            <pc:docMk/>
            <pc:sldMk cId="3384741734" sldId="316"/>
            <ac:spMk id="4" creationId="{72D2BD71-31E3-A375-0355-DEEAF566E05C}"/>
          </ac:spMkLst>
        </pc:spChg>
        <pc:spChg chg="del mod">
          <ac:chgData name="abhijit.stfc@hotmail.com" userId="14078d40fcee62e8" providerId="LiveId" clId="{F940F820-4765-4898-8B83-87932538F6AE}" dt="2023-06-16T10:38:39.320" v="2842" actId="478"/>
          <ac:spMkLst>
            <pc:docMk/>
            <pc:sldMk cId="3384741734" sldId="316"/>
            <ac:spMk id="6" creationId="{8280FDB8-CF27-0DF3-5AC7-41FF28CC9854}"/>
          </ac:spMkLst>
        </pc:spChg>
        <pc:spChg chg="del mod">
          <ac:chgData name="abhijit.stfc@hotmail.com" userId="14078d40fcee62e8" providerId="LiveId" clId="{F940F820-4765-4898-8B83-87932538F6AE}" dt="2023-06-16T10:38:39.323" v="2844"/>
          <ac:spMkLst>
            <pc:docMk/>
            <pc:sldMk cId="3384741734" sldId="316"/>
            <ac:spMk id="9" creationId="{305A6210-CF09-6511-09B7-33C0E24084F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33906"/>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Session-1</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Credit Rating, Internal &amp; External- Part-1  </a:t>
            </a:r>
            <a:endParaRPr lang="en-IN" sz="2800" b="1" dirty="0"/>
          </a:p>
        </p:txBody>
      </p:sp>
      <p:pic>
        <p:nvPicPr>
          <p:cNvPr id="9" name="Picture 8">
            <a:extLst>
              <a:ext uri="{FF2B5EF4-FFF2-40B4-BE49-F238E27FC236}">
                <a16:creationId xmlns:a16="http://schemas.microsoft.com/office/drawing/2014/main" id="{3BB5FFF3-D1B6-ACF2-2DCD-3D916B3F3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592" y="1706980"/>
            <a:ext cx="8434873" cy="4646813"/>
          </a:xfrm>
          <a:prstGeom prst="rect">
            <a:avLst/>
          </a:prstGeom>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49319"/>
            <a:ext cx="12202114" cy="6854156"/>
          </a:xfrm>
          <a:prstGeom prst="rect">
            <a:avLst/>
          </a:prstGeom>
          <a:ln w="38100">
            <a:solidFill>
              <a:schemeClr val="tx1"/>
            </a:solidFill>
          </a:ln>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7" name="Picture 6">
            <a:extLst>
              <a:ext uri="{FF2B5EF4-FFF2-40B4-BE49-F238E27FC236}">
                <a16:creationId xmlns:a16="http://schemas.microsoft.com/office/drawing/2014/main" id="{01757678-B977-2601-6F7D-B63402BB5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188" y="1230694"/>
            <a:ext cx="6171888" cy="5120512"/>
          </a:xfrm>
          <a:prstGeom prst="rect">
            <a:avLst/>
          </a:prstGeom>
          <a:ln w="38100">
            <a:solidFill>
              <a:schemeClr val="tx1"/>
            </a:solidFill>
          </a:ln>
        </p:spPr>
      </p:pic>
      <p:sp>
        <p:nvSpPr>
          <p:cNvPr id="8" name="TextBox 7">
            <a:extLst>
              <a:ext uri="{FF2B5EF4-FFF2-40B4-BE49-F238E27FC236}">
                <a16:creationId xmlns:a16="http://schemas.microsoft.com/office/drawing/2014/main" id="{C34EA08E-283F-31AA-3BD5-04524E0AA703}"/>
              </a:ext>
            </a:extLst>
          </p:cNvPr>
          <p:cNvSpPr txBox="1"/>
          <p:nvPr/>
        </p:nvSpPr>
        <p:spPr>
          <a:xfrm>
            <a:off x="2359553" y="414073"/>
            <a:ext cx="6748936" cy="646331"/>
          </a:xfrm>
          <a:prstGeom prst="rect">
            <a:avLst/>
          </a:prstGeom>
          <a:noFill/>
        </p:spPr>
        <p:txBody>
          <a:bodyPr wrap="square" rtlCol="0">
            <a:spAutoFit/>
          </a:bodyPr>
          <a:lstStyle/>
          <a:p>
            <a:r>
              <a:rPr lang="en-US" dirty="0"/>
              <a:t>Diagrammatic representation of credit methodology</a:t>
            </a:r>
            <a:br>
              <a:rPr lang="en-US" dirty="0"/>
            </a:br>
            <a:endParaRPr lang="en-IN" dirty="0"/>
          </a:p>
        </p:txBody>
      </p:sp>
    </p:spTree>
    <p:extLst>
      <p:ext uri="{BB962C8B-B14F-4D97-AF65-F5344CB8AC3E}">
        <p14:creationId xmlns:p14="http://schemas.microsoft.com/office/powerpoint/2010/main" val="404333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2648266F-A4A9-F60E-9627-CDA037338EC4}"/>
              </a:ext>
            </a:extLst>
          </p:cNvPr>
          <p:cNvSpPr txBox="1"/>
          <p:nvPr/>
        </p:nvSpPr>
        <p:spPr>
          <a:xfrm>
            <a:off x="290963" y="723900"/>
            <a:ext cx="11341593" cy="5909310"/>
          </a:xfrm>
          <a:prstGeom prst="rect">
            <a:avLst/>
          </a:prstGeom>
          <a:noFill/>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Arial Black" panose="020B0A04020102020204" pitchFamily="34" charset="0"/>
                <a:cs typeface="Times New Roman" panose="02020603050405020304" pitchFamily="18" charset="0"/>
              </a:rPr>
              <a:t>While different rating agencies may have their own proprietary methodologies, the general principles and factors considered in credit rating methodologies include:</a:t>
            </a:r>
          </a:p>
          <a:p>
            <a:endParaRPr lang="en-US" b="1"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Financial Ratios and Metrics</a:t>
            </a:r>
            <a:r>
              <a:rPr lang="en-US" dirty="0">
                <a:latin typeface="Times New Roman" panose="02020603050405020304" pitchFamily="18" charset="0"/>
                <a:cs typeface="Times New Roman" panose="02020603050405020304" pitchFamily="18" charset="0"/>
              </a:rPr>
              <a:t>: Rating agencies analyze various financial indicators such as leverage ratios, liquidity ratios, profitability measures, and cash flow metrics. These help assess an entity's ability to meet its financial obligations and manage its debt.</a:t>
            </a:r>
          </a:p>
          <a:p>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Industry and Competitive Analysis</a:t>
            </a:r>
            <a:r>
              <a:rPr lang="en-US" u="sng"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rating agencies consider the characteristics and dynamics of the industry in which the entity operates. Factors such as market competition, regulatory environment, and industry trends can impact the creditworthiness of an entity.</a:t>
            </a:r>
          </a:p>
          <a:p>
            <a:endParaRPr lang="en-US" u="sng"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Business and Operating Risk</a:t>
            </a:r>
            <a:r>
              <a:rPr lang="en-US" dirty="0">
                <a:latin typeface="Times New Roman" panose="02020603050405020304" pitchFamily="18" charset="0"/>
                <a:cs typeface="Times New Roman" panose="02020603050405020304" pitchFamily="18" charset="0"/>
              </a:rPr>
              <a:t>: The agencies evaluate an entity's business model, management quality, competitive position, and operating environment. They assess factors such as market demand, technological changes, and competitive advantages to understand the potential risks to the entity's financial health.</a:t>
            </a:r>
          </a:p>
          <a:p>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Governance and Management</a:t>
            </a:r>
            <a:r>
              <a:rPr lang="en-US" dirty="0">
                <a:latin typeface="Times New Roman" panose="02020603050405020304" pitchFamily="18" charset="0"/>
                <a:cs typeface="Times New Roman" panose="02020603050405020304" pitchFamily="18" charset="0"/>
              </a:rPr>
              <a:t>: The creditworthiness of an entity is influenced by the effectiveness of its governance structure, management team, and risk management practices. Rating agencies assess the quality of corporate governance, board independence, and strategic decision-making.</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755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F015853D-0214-5673-DA01-5DC23B5F9E80}"/>
              </a:ext>
            </a:extLst>
          </p:cNvPr>
          <p:cNvSpPr txBox="1"/>
          <p:nvPr/>
        </p:nvSpPr>
        <p:spPr>
          <a:xfrm>
            <a:off x="413628" y="1190229"/>
            <a:ext cx="11377914" cy="4708981"/>
          </a:xfrm>
          <a:prstGeom prst="rect">
            <a:avLst/>
          </a:prstGeom>
          <a:noFill/>
        </p:spPr>
        <p:txBody>
          <a:bodyPr wrap="square">
            <a:spAutoFit/>
          </a:bodyPr>
          <a:lstStyle/>
          <a:p>
            <a:r>
              <a:rPr lang="en-US" b="1" u="sng" dirty="0">
                <a:latin typeface="Times New Roman" panose="02020603050405020304" pitchFamily="18" charset="0"/>
                <a:cs typeface="Times New Roman" panose="02020603050405020304" pitchFamily="18" charset="0"/>
              </a:rPr>
              <a:t>Cash Flow Analysis</a:t>
            </a:r>
            <a:r>
              <a:rPr lang="en-US" dirty="0">
                <a:latin typeface="Times New Roman" panose="02020603050405020304" pitchFamily="18" charset="0"/>
                <a:cs typeface="Times New Roman" panose="02020603050405020304" pitchFamily="18" charset="0"/>
              </a:rPr>
              <a:t>: Evaluating an entity's ability to generate sufficient cash flow to meet its debt obligations is crucial. Rating agencies examine cash flow projections, revenue stability, working capital management, and the ability to withstand adverse economic conditions.</a:t>
            </a:r>
          </a:p>
          <a:p>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Debt Structure and Covenants</a:t>
            </a:r>
            <a:r>
              <a:rPr lang="en-US" dirty="0">
                <a:latin typeface="Times New Roman" panose="02020603050405020304" pitchFamily="18" charset="0"/>
                <a:cs typeface="Times New Roman" panose="02020603050405020304" pitchFamily="18" charset="0"/>
              </a:rPr>
              <a:t>: The structure of an entity's debt, including maturity profile, interest rate exposure, and debt covenants, is considered. Rating agencies assess the potential impact of debt repayment obligations and restrictions on financial flexibility.</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Country Risk (for sovereign ratings</a:t>
            </a:r>
            <a:r>
              <a:rPr lang="en-US" dirty="0">
                <a:latin typeface="Times New Roman" panose="02020603050405020304" pitchFamily="18" charset="0"/>
                <a:cs typeface="Times New Roman" panose="02020603050405020304" pitchFamily="18" charset="0"/>
              </a:rPr>
              <a:t>): When rating governments or sovereign entities, rating agencies also consider factors such as political stability, economic policies, fiscal strength, and external vulnerabilities.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It's important to note that different rating agencies may emphasize certain factors more than others and may have their own unique methodologies. However, these general principles provide an overview of the key considerations in credit rating methodologies.</a:t>
            </a:r>
          </a:p>
          <a:p>
            <a:endParaRPr lang="en-US"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41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1CB63694-353F-79FE-0DEE-48A10236F452}"/>
              </a:ext>
            </a:extLst>
          </p:cNvPr>
          <p:cNvSpPr txBox="1"/>
          <p:nvPr/>
        </p:nvSpPr>
        <p:spPr>
          <a:xfrm>
            <a:off x="1053295" y="2013995"/>
            <a:ext cx="8142789" cy="3477875"/>
          </a:xfrm>
          <a:prstGeom prst="rect">
            <a:avLst/>
          </a:prstGeom>
          <a:noFill/>
        </p:spPr>
        <p:txBody>
          <a:bodyPr wrap="square">
            <a:spAutoFit/>
          </a:bodyPr>
          <a:lstStyle/>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Financial History and Stability</a:t>
            </a:r>
          </a:p>
          <a:p>
            <a:pPr marL="342900" indent="-342900">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Creditworthiness</a:t>
            </a:r>
          </a:p>
          <a:p>
            <a:pPr marL="342900" indent="-342900">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Debt Service Coverage</a:t>
            </a:r>
          </a:p>
          <a:p>
            <a:pPr marL="342900" indent="-342900">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Credit History</a:t>
            </a:r>
          </a:p>
          <a:p>
            <a:pPr marL="342900" indent="-342900">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Industry and Economic Factors:</a:t>
            </a:r>
          </a:p>
          <a:p>
            <a:pPr marL="342900" indent="-342900">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External Factors</a:t>
            </a:r>
          </a:p>
        </p:txBody>
      </p:sp>
      <p:sp>
        <p:nvSpPr>
          <p:cNvPr id="7" name="TextBox 6">
            <a:extLst>
              <a:ext uri="{FF2B5EF4-FFF2-40B4-BE49-F238E27FC236}">
                <a16:creationId xmlns:a16="http://schemas.microsoft.com/office/drawing/2014/main" id="{A3DB99FF-2770-3B66-F354-B2DBA45F55CD}"/>
              </a:ext>
            </a:extLst>
          </p:cNvPr>
          <p:cNvSpPr txBox="1"/>
          <p:nvPr/>
        </p:nvSpPr>
        <p:spPr>
          <a:xfrm>
            <a:off x="2245489" y="937549"/>
            <a:ext cx="703740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Credit Rating Criteria</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7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6" name="Picture 5">
            <a:extLst>
              <a:ext uri="{FF2B5EF4-FFF2-40B4-BE49-F238E27FC236}">
                <a16:creationId xmlns:a16="http://schemas.microsoft.com/office/drawing/2014/main" id="{35E0C1F4-2ABA-6E5A-19CA-93601C004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54" y="1057263"/>
            <a:ext cx="10822329" cy="4730079"/>
          </a:xfrm>
          <a:prstGeom prst="rect">
            <a:avLst/>
          </a:prstGeom>
        </p:spPr>
      </p:pic>
    </p:spTree>
    <p:extLst>
      <p:ext uri="{BB962C8B-B14F-4D97-AF65-F5344CB8AC3E}">
        <p14:creationId xmlns:p14="http://schemas.microsoft.com/office/powerpoint/2010/main" val="92491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7" name="Picture 6">
            <a:extLst>
              <a:ext uri="{FF2B5EF4-FFF2-40B4-BE49-F238E27FC236}">
                <a16:creationId xmlns:a16="http://schemas.microsoft.com/office/drawing/2014/main" id="{6BFECBD6-7328-6D51-4BD1-B371242A19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300" y="1295400"/>
            <a:ext cx="8915400" cy="4267200"/>
          </a:xfrm>
          <a:prstGeom prst="rect">
            <a:avLst/>
          </a:prstGeom>
        </p:spPr>
      </p:pic>
    </p:spTree>
    <p:extLst>
      <p:ext uri="{BB962C8B-B14F-4D97-AF65-F5344CB8AC3E}">
        <p14:creationId xmlns:p14="http://schemas.microsoft.com/office/powerpoint/2010/main" val="13915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FB10E9D7-F88E-6EB7-BF3B-34BD9B985F93}"/>
              </a:ext>
            </a:extLst>
          </p:cNvPr>
          <p:cNvSpPr txBox="1"/>
          <p:nvPr/>
        </p:nvSpPr>
        <p:spPr>
          <a:xfrm>
            <a:off x="636608" y="863968"/>
            <a:ext cx="11111696" cy="4647426"/>
          </a:xfrm>
          <a:prstGeom prst="rect">
            <a:avLst/>
          </a:prstGeom>
          <a:noFill/>
        </p:spPr>
        <p:txBody>
          <a:bodyPr wrap="square">
            <a:spAutoFit/>
          </a:bodyPr>
          <a:lstStyle/>
          <a:p>
            <a:pPr algn="l"/>
            <a:r>
              <a:rPr lang="en-US" sz="2000" b="1" i="0" dirty="0">
                <a:solidFill>
                  <a:srgbClr val="374151"/>
                </a:solidFill>
                <a:effectLst/>
                <a:latin typeface="Times New Roman" panose="02020603050405020304" pitchFamily="18" charset="0"/>
                <a:cs typeface="Times New Roman" panose="02020603050405020304" pitchFamily="18" charset="0"/>
              </a:rPr>
              <a:t>The credit rating of a company is a measure of its creditworthiness and is influenced by various factors. While specific methodologies and criteria used by credit rating agencies may vary, here are some common factors that can affect a company's credit rating:</a:t>
            </a:r>
          </a:p>
          <a:p>
            <a:pPr marL="342900" indent="-342900" algn="l">
              <a:buFont typeface="Wingdings" panose="05000000000000000000" pitchFamily="2" charset="2"/>
              <a:buChar char="§"/>
            </a:pPr>
            <a:endParaRPr lang="en-US" sz="2000" b="1" i="0" dirty="0">
              <a:solidFill>
                <a:srgbClr val="374151"/>
              </a:solidFill>
              <a:effectLst/>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b="1" i="0" dirty="0">
                <a:solidFill>
                  <a:srgbClr val="374151"/>
                </a:solidFill>
                <a:effectLst/>
                <a:latin typeface="Arial" panose="020B0604020202020204" pitchFamily="34" charset="0"/>
                <a:cs typeface="Arial" panose="020B0604020202020204" pitchFamily="34" charset="0"/>
              </a:rPr>
              <a:t>Financial Performance: </a:t>
            </a:r>
            <a:r>
              <a:rPr lang="en-US" b="0" i="0" dirty="0">
                <a:solidFill>
                  <a:srgbClr val="374151"/>
                </a:solidFill>
                <a:effectLst/>
                <a:latin typeface="Arial" panose="020B0604020202020204" pitchFamily="34" charset="0"/>
                <a:cs typeface="Arial" panose="020B0604020202020204" pitchFamily="34" charset="0"/>
              </a:rPr>
              <a:t>The financial performance of a company is a significant factor in determining its credit rating. Key financial indicators such as revenue growth, profitability, cash flow, and debt levels are considered. A company with consistent and strong financial performance is more likely to have a higher credit rating.</a:t>
            </a:r>
          </a:p>
          <a:p>
            <a:pPr marL="285750" indent="-285750" algn="l">
              <a:buFont typeface="Wingdings" panose="05000000000000000000" pitchFamily="2" charset="2"/>
              <a:buChar char="§"/>
            </a:pPr>
            <a:r>
              <a:rPr lang="en-US" b="1" i="0" dirty="0">
                <a:solidFill>
                  <a:srgbClr val="374151"/>
                </a:solidFill>
                <a:effectLst/>
                <a:latin typeface="Arial" panose="020B0604020202020204" pitchFamily="34" charset="0"/>
                <a:cs typeface="Arial" panose="020B0604020202020204" pitchFamily="34" charset="0"/>
              </a:rPr>
              <a:t>Debt Levels and Leverage: </a:t>
            </a:r>
            <a:r>
              <a:rPr lang="en-US" b="0" i="0" dirty="0">
                <a:solidFill>
                  <a:srgbClr val="374151"/>
                </a:solidFill>
                <a:effectLst/>
                <a:latin typeface="Arial" panose="020B0604020202020204" pitchFamily="34" charset="0"/>
                <a:cs typeface="Arial" panose="020B0604020202020204" pitchFamily="34" charset="0"/>
              </a:rPr>
              <a:t>The amount of debt a company carries and its leverage ratio (debt-to-equity ratio) are crucial considerations. High levels of debt or excessive leverage can increase the risk associated with the company's ability to meet its debt obligations, potentially leading to a lower credit rating.</a:t>
            </a:r>
          </a:p>
          <a:p>
            <a:pPr marL="285750" indent="-285750" algn="l">
              <a:buFont typeface="Wingdings" panose="05000000000000000000" pitchFamily="2" charset="2"/>
              <a:buChar char="§"/>
            </a:pPr>
            <a:r>
              <a:rPr lang="en-US" b="1" i="0" dirty="0">
                <a:solidFill>
                  <a:srgbClr val="374151"/>
                </a:solidFill>
                <a:effectLst/>
                <a:latin typeface="Arial" panose="020B0604020202020204" pitchFamily="34" charset="0"/>
                <a:cs typeface="Arial" panose="020B0604020202020204" pitchFamily="34" charset="0"/>
              </a:rPr>
              <a:t>Industry and Competitive Position: </a:t>
            </a:r>
            <a:r>
              <a:rPr lang="en-US" b="0" i="0" dirty="0">
                <a:solidFill>
                  <a:srgbClr val="374151"/>
                </a:solidFill>
                <a:effectLst/>
                <a:latin typeface="Arial" panose="020B0604020202020204" pitchFamily="34" charset="0"/>
                <a:cs typeface="Arial" panose="020B0604020202020204" pitchFamily="34" charset="0"/>
              </a:rPr>
              <a:t>The industry in which a company operates plays a role in determining its credit rating. Industries with stable and predictable cash flows, low competition, and strong market positions are generally viewed favorably. Conversely, companies in volatile or highly competitive industries may face greater risks and have lower credit ratings.</a:t>
            </a:r>
          </a:p>
        </p:txBody>
      </p:sp>
    </p:spTree>
    <p:extLst>
      <p:ext uri="{BB962C8B-B14F-4D97-AF65-F5344CB8AC3E}">
        <p14:creationId xmlns:p14="http://schemas.microsoft.com/office/powerpoint/2010/main" val="370174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F0EDFADB-8A88-57EE-77B9-10EFD164D7A4}"/>
              </a:ext>
            </a:extLst>
          </p:cNvPr>
          <p:cNvSpPr txBox="1"/>
          <p:nvPr/>
        </p:nvSpPr>
        <p:spPr>
          <a:xfrm>
            <a:off x="833377" y="723900"/>
            <a:ext cx="11067660" cy="4801314"/>
          </a:xfrm>
          <a:prstGeom prst="rect">
            <a:avLst/>
          </a:prstGeom>
          <a:noFill/>
        </p:spPr>
        <p:txBody>
          <a:bodyPr wrap="square">
            <a:spAutoFit/>
          </a:bodyPr>
          <a:lstStyle/>
          <a:p>
            <a:pPr marL="285750" indent="-285750" algn="l">
              <a:buFont typeface="Wingdings" panose="05000000000000000000" pitchFamily="2" charset="2"/>
              <a:buChar char="§"/>
            </a:pPr>
            <a:r>
              <a:rPr lang="en-US" b="1" i="0" u="sng" dirty="0">
                <a:solidFill>
                  <a:srgbClr val="374151"/>
                </a:solidFill>
                <a:effectLst/>
                <a:latin typeface="Arial" panose="020B0604020202020204" pitchFamily="34" charset="0"/>
                <a:cs typeface="Arial" panose="020B0604020202020204" pitchFamily="34" charset="0"/>
              </a:rPr>
              <a:t>Business Diversification: </a:t>
            </a:r>
            <a:r>
              <a:rPr lang="en-US" b="0" i="0" dirty="0">
                <a:solidFill>
                  <a:srgbClr val="374151"/>
                </a:solidFill>
                <a:effectLst/>
                <a:latin typeface="Arial" panose="020B0604020202020204" pitchFamily="34" charset="0"/>
                <a:cs typeface="Arial" panose="020B0604020202020204" pitchFamily="34" charset="0"/>
              </a:rPr>
              <a:t>The diversification of a company's business lines and customer base is important. A well-diversified company is less vulnerable to disruptions in specific markets or customer segments. This diversification can contribute to a higher credit rating.</a:t>
            </a:r>
          </a:p>
          <a:p>
            <a:pPr marL="285750" indent="-285750" algn="l">
              <a:buFont typeface="Wingdings" panose="05000000000000000000" pitchFamily="2" charset="2"/>
              <a:buChar char="§"/>
            </a:pPr>
            <a:r>
              <a:rPr lang="en-US" b="1" i="0" u="sng" dirty="0">
                <a:solidFill>
                  <a:srgbClr val="374151"/>
                </a:solidFill>
                <a:effectLst/>
                <a:latin typeface="Arial" panose="020B0604020202020204" pitchFamily="34" charset="0"/>
                <a:cs typeface="Arial" panose="020B0604020202020204" pitchFamily="34" charset="0"/>
              </a:rPr>
              <a:t>Management Quality and Corporate Governance: </a:t>
            </a:r>
            <a:r>
              <a:rPr lang="en-US" b="0" i="0" dirty="0">
                <a:solidFill>
                  <a:srgbClr val="374151"/>
                </a:solidFill>
                <a:effectLst/>
                <a:latin typeface="Arial" panose="020B0604020202020204" pitchFamily="34" charset="0"/>
                <a:cs typeface="Arial" panose="020B0604020202020204" pitchFamily="34" charset="0"/>
              </a:rPr>
              <a:t>The quality and competence of a company's management team and its corporate governance practices are assessed. Strong leadership, transparent financial reporting, and effective risk management strategies are factors that can positively impact a company's credit rating.</a:t>
            </a:r>
          </a:p>
          <a:p>
            <a:pPr marL="285750" indent="-285750" algn="l">
              <a:buFont typeface="Wingdings" panose="05000000000000000000" pitchFamily="2" charset="2"/>
              <a:buChar char="§"/>
            </a:pPr>
            <a:r>
              <a:rPr lang="en-US" b="1" i="0" u="sng" dirty="0">
                <a:solidFill>
                  <a:srgbClr val="374151"/>
                </a:solidFill>
                <a:effectLst/>
                <a:latin typeface="Arial" panose="020B0604020202020204" pitchFamily="34" charset="0"/>
                <a:cs typeface="Arial" panose="020B0604020202020204" pitchFamily="34" charset="0"/>
              </a:rPr>
              <a:t>Economic Environment: </a:t>
            </a:r>
            <a:r>
              <a:rPr lang="en-US" b="0" i="0" dirty="0">
                <a:solidFill>
                  <a:srgbClr val="374151"/>
                </a:solidFill>
                <a:effectLst/>
                <a:latin typeface="Arial" panose="020B0604020202020204" pitchFamily="34" charset="0"/>
                <a:cs typeface="Arial" panose="020B0604020202020204" pitchFamily="34" charset="0"/>
              </a:rPr>
              <a:t>The overall economic conditions and macroeconomic factors, such as GDP growth, interest rates, inflation, and industry trends, can influence a company's credit rating. Economic downturns or adverse market conditions may lead to a lower credit rating.</a:t>
            </a:r>
          </a:p>
          <a:p>
            <a:pPr marL="285750" indent="-285750" algn="l">
              <a:buFont typeface="Wingdings" panose="05000000000000000000" pitchFamily="2" charset="2"/>
              <a:buChar char="§"/>
            </a:pPr>
            <a:r>
              <a:rPr lang="en-US" b="1" i="0" u="sng" dirty="0">
                <a:solidFill>
                  <a:srgbClr val="374151"/>
                </a:solidFill>
                <a:effectLst/>
                <a:latin typeface="Arial" panose="020B0604020202020204" pitchFamily="34" charset="0"/>
                <a:cs typeface="Arial" panose="020B0604020202020204" pitchFamily="34" charset="0"/>
              </a:rPr>
              <a:t>Legal and Regulatory Environment: </a:t>
            </a:r>
            <a:r>
              <a:rPr lang="en-US" b="0" i="0" dirty="0">
                <a:solidFill>
                  <a:srgbClr val="374151"/>
                </a:solidFill>
                <a:effectLst/>
                <a:latin typeface="Arial" panose="020B0604020202020204" pitchFamily="34" charset="0"/>
                <a:cs typeface="Arial" panose="020B0604020202020204" pitchFamily="34" charset="0"/>
              </a:rPr>
              <a:t>Compliance with applicable laws and regulations is crucial. Companies operating in highly regulated sectors or facing legal challenges may experience credit rating downgrades if their ability to meet obligations is compromised.</a:t>
            </a:r>
          </a:p>
          <a:p>
            <a:pPr marL="285750" indent="-285750">
              <a:buFont typeface="Wingdings" panose="05000000000000000000" pitchFamily="2" charset="2"/>
              <a:buChar char="§"/>
            </a:pPr>
            <a:r>
              <a:rPr lang="en-US" b="1" i="0" u="sng" dirty="0">
                <a:solidFill>
                  <a:srgbClr val="374151"/>
                </a:solidFill>
                <a:effectLst/>
                <a:latin typeface="Arial" panose="020B0604020202020204" pitchFamily="34" charset="0"/>
                <a:cs typeface="Arial" panose="020B0604020202020204" pitchFamily="34" charset="0"/>
              </a:rPr>
              <a:t>Market Perception and Investor Confidence: </a:t>
            </a:r>
            <a:r>
              <a:rPr lang="en-US" b="0" i="0" dirty="0">
                <a:solidFill>
                  <a:srgbClr val="374151"/>
                </a:solidFill>
                <a:effectLst/>
                <a:latin typeface="Arial" panose="020B0604020202020204" pitchFamily="34" charset="0"/>
                <a:cs typeface="Arial" panose="020B0604020202020204" pitchFamily="34" charset="0"/>
              </a:rPr>
              <a:t>Credit rating agencies also consider market perception and investor confidence in a company. Factors such as reputation, brand strength, and investor sentiment can impact credit ratings</a:t>
            </a:r>
            <a:r>
              <a:rPr lang="en-US" dirty="0">
                <a:solidFill>
                  <a:srgbClr val="374151"/>
                </a:solidFill>
                <a:latin typeface="Arial" panose="020B0604020202020204" pitchFamily="34" charset="0"/>
                <a:cs typeface="Arial" panose="020B0604020202020204" pitchFamily="34" charset="0"/>
              </a:rPr>
              <a:t>. </a:t>
            </a:r>
            <a:endParaRPr lang="en-US" b="0" i="0" dirty="0">
              <a:solidFill>
                <a:srgbClr val="374151"/>
              </a:solidFill>
              <a:effectLst/>
              <a:latin typeface="Arial" panose="020B0604020202020204" pitchFamily="34" charset="0"/>
              <a:cs typeface="Arial" panose="020B0604020202020204" pitchFamily="34" charset="0"/>
            </a:endParaRPr>
          </a:p>
          <a:p>
            <a:pPr algn="l"/>
            <a:endParaRPr lang="en-US" b="0" i="0" dirty="0">
              <a:solidFill>
                <a:srgbClr val="374151"/>
              </a:solidFill>
              <a:effectLst/>
              <a:latin typeface="Söhne"/>
            </a:endParaRPr>
          </a:p>
        </p:txBody>
      </p:sp>
    </p:spTree>
    <p:extLst>
      <p:ext uri="{BB962C8B-B14F-4D97-AF65-F5344CB8AC3E}">
        <p14:creationId xmlns:p14="http://schemas.microsoft.com/office/powerpoint/2010/main" val="165178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B0363F3B-AC40-F3B7-ACD9-A936B967C654}"/>
              </a:ext>
            </a:extLst>
          </p:cNvPr>
          <p:cNvSpPr txBox="1"/>
          <p:nvPr/>
        </p:nvSpPr>
        <p:spPr>
          <a:xfrm>
            <a:off x="1354380" y="1033569"/>
            <a:ext cx="6099858" cy="461665"/>
          </a:xfrm>
          <a:prstGeom prst="rect">
            <a:avLst/>
          </a:prstGeom>
          <a:noFill/>
        </p:spPr>
        <p:txBody>
          <a:bodyPr wrap="square">
            <a:spAutoFit/>
          </a:bodyPr>
          <a:lstStyle/>
          <a:p>
            <a:r>
              <a:rPr lang="en-US" sz="2400" b="1" dirty="0">
                <a:solidFill>
                  <a:schemeClr val="tx1"/>
                </a:solidFill>
                <a:latin typeface="Times New Roman" panose="02020603050405020304" pitchFamily="18" charset="0"/>
                <a:cs typeface="Times New Roman" panose="02020603050405020304" pitchFamily="18" charset="0"/>
              </a:rPr>
              <a:t>Internal Credit Rating…</a:t>
            </a:r>
            <a:endParaRPr lang="en-IN"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C116D3-3660-0E66-42CC-E9BBC61E4E1F}"/>
              </a:ext>
            </a:extLst>
          </p:cNvPr>
          <p:cNvSpPr txBox="1"/>
          <p:nvPr/>
        </p:nvSpPr>
        <p:spPr>
          <a:xfrm>
            <a:off x="914400" y="1757469"/>
            <a:ext cx="8281685" cy="286232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Internal Credit Risk Rating</a:t>
            </a:r>
            <a:r>
              <a:rPr lang="en-US" sz="2000" dirty="0">
                <a:latin typeface="Times New Roman" panose="02020603050405020304" pitchFamily="18" charset="0"/>
                <a:cs typeface="Times New Roman" panose="02020603050405020304" pitchFamily="18" charset="0"/>
              </a:rPr>
              <a:t> System refers to the system to analyze a borrower's repayment ability based on information about a customer's financial condition including its liquidity, cash flow, profitability, debt profile, market indicators, industry and operational background, management capabilities, and other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Under the Basel II guidelines, banks are allowed to use their own estimated risk parameters for the purpose of calculating regulatory capital. This is known as the internal ratings-based approach to capital requirements for credit risk</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82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1765"/>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0113F274-B523-4C21-B7E5-55655D8C5F23}"/>
              </a:ext>
            </a:extLst>
          </p:cNvPr>
          <p:cNvSpPr txBox="1"/>
          <p:nvPr/>
        </p:nvSpPr>
        <p:spPr>
          <a:xfrm>
            <a:off x="3003631" y="2963648"/>
            <a:ext cx="6192454" cy="461665"/>
          </a:xfrm>
          <a:prstGeom prst="rect">
            <a:avLst/>
          </a:prstGeom>
          <a:noFill/>
        </p:spPr>
        <p:txBody>
          <a:bodyPr wrap="square">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External Credit Rating…</a:t>
            </a:r>
            <a:endParaRPr lang="en-IN"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1B1FB8E-4543-98D8-1F6C-599632C98C9D}"/>
              </a:ext>
            </a:extLst>
          </p:cNvPr>
          <p:cNvSpPr txBox="1"/>
          <p:nvPr/>
        </p:nvSpPr>
        <p:spPr>
          <a:xfrm>
            <a:off x="1934166" y="3689313"/>
            <a:ext cx="6457481" cy="163121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In the case of external credit ratings, agencies are hired by the respective issuer to evaluate the creditworthiness by analyzing the qualitative and quantitative information of the issuer. ... Both credit ratings mirror the likelihood of a full payment of an issuer in a certain time frame.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54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11" name="TextBox 10">
            <a:extLst>
              <a:ext uri="{FF2B5EF4-FFF2-40B4-BE49-F238E27FC236}">
                <a16:creationId xmlns:a16="http://schemas.microsoft.com/office/drawing/2014/main" id="{C0A318DC-0FF9-F62E-3789-6091B2EAD2BC}"/>
              </a:ext>
            </a:extLst>
          </p:cNvPr>
          <p:cNvSpPr txBox="1"/>
          <p:nvPr/>
        </p:nvSpPr>
        <p:spPr>
          <a:xfrm>
            <a:off x="1051358" y="1035699"/>
            <a:ext cx="3638937" cy="4832092"/>
          </a:xfrm>
          <a:prstGeom prst="rect">
            <a:avLst/>
          </a:prstGeom>
          <a:noFill/>
        </p:spPr>
        <p:txBody>
          <a:bodyPr wrap="square">
            <a:spAutoFit/>
          </a:bodyPr>
          <a:lstStyle/>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Introduction to Credit Rating</a:t>
            </a:r>
          </a:p>
          <a:p>
            <a:pPr marL="342900" indent="-342900">
              <a:buAutoNum type="arabicPeriod"/>
            </a:pPr>
            <a:r>
              <a:rPr lang="en-US" sz="2000" dirty="0">
                <a:latin typeface="Times New Roman" panose="02020603050405020304" pitchFamily="18" charset="0"/>
                <a:cs typeface="Times New Roman" panose="02020603050405020304" pitchFamily="18" charset="0"/>
              </a:rPr>
              <a:t>Definition </a:t>
            </a:r>
          </a:p>
          <a:p>
            <a:pPr marL="342900" indent="-342900">
              <a:buAutoNum type="arabicPeriod"/>
            </a:pPr>
            <a:r>
              <a:rPr lang="en-US" sz="2000" dirty="0">
                <a:latin typeface="Times New Roman" panose="02020603050405020304" pitchFamily="18" charset="0"/>
                <a:cs typeface="Times New Roman" panose="02020603050405020304" pitchFamily="18" charset="0"/>
              </a:rPr>
              <a:t>Purpose of Credit Rating</a:t>
            </a:r>
          </a:p>
          <a:p>
            <a:r>
              <a:rPr lang="en-US" sz="2000" dirty="0">
                <a:latin typeface="Times New Roman" panose="02020603050405020304" pitchFamily="18" charset="0"/>
                <a:cs typeface="Times New Roman" panose="02020603050405020304" pitchFamily="18" charset="0"/>
              </a:rPr>
              <a:t>3.    Benefits of Credit Rating</a:t>
            </a:r>
          </a:p>
          <a:p>
            <a:r>
              <a:rPr lang="en-US" sz="2000" dirty="0">
                <a:latin typeface="Times New Roman" panose="02020603050405020304" pitchFamily="18" charset="0"/>
                <a:cs typeface="Times New Roman" panose="02020603050405020304" pitchFamily="18" charset="0"/>
              </a:rPr>
              <a:t>4.    Role of Credit Rating Agencies</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Credit Rating Agencies</a:t>
            </a:r>
          </a:p>
          <a:p>
            <a:r>
              <a:rPr lang="en-US" sz="2000" dirty="0">
                <a:latin typeface="Times New Roman" panose="02020603050405020304" pitchFamily="18" charset="0"/>
                <a:cs typeface="Times New Roman" panose="02020603050405020304" pitchFamily="18" charset="0"/>
              </a:rPr>
              <a:t>5. Major Credit Rating Agencies</a:t>
            </a:r>
          </a:p>
          <a:p>
            <a:r>
              <a:rPr lang="en-US" sz="2000" dirty="0">
                <a:latin typeface="Times New Roman" panose="02020603050405020304" pitchFamily="18" charset="0"/>
                <a:cs typeface="Times New Roman" panose="02020603050405020304" pitchFamily="18" charset="0"/>
              </a:rPr>
              <a:t>6. Credit Rating Methodologies </a:t>
            </a:r>
          </a:p>
          <a:p>
            <a:r>
              <a:rPr lang="en-US" sz="2000" dirty="0">
                <a:latin typeface="Times New Roman" panose="02020603050405020304" pitchFamily="18" charset="0"/>
                <a:cs typeface="Times New Roman" panose="02020603050405020304" pitchFamily="18" charset="0"/>
              </a:rPr>
              <a:t>7. Credit rating Criteria</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mj-lt"/>
            </a:endParaRPr>
          </a:p>
          <a:p>
            <a:endParaRPr lang="en-US" sz="800" dirty="0">
              <a:latin typeface="+mj-lt"/>
            </a:endParaRPr>
          </a:p>
        </p:txBody>
      </p:sp>
      <p:sp>
        <p:nvSpPr>
          <p:cNvPr id="13" name="TextBox 12">
            <a:extLst>
              <a:ext uri="{FF2B5EF4-FFF2-40B4-BE49-F238E27FC236}">
                <a16:creationId xmlns:a16="http://schemas.microsoft.com/office/drawing/2014/main" id="{FDDEA835-EC07-1D45-8424-48E0AE5FD569}"/>
              </a:ext>
            </a:extLst>
          </p:cNvPr>
          <p:cNvSpPr txBox="1"/>
          <p:nvPr/>
        </p:nvSpPr>
        <p:spPr>
          <a:xfrm>
            <a:off x="6020245" y="1035699"/>
            <a:ext cx="4851919" cy="6494085"/>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Credit Rating Process</a:t>
            </a:r>
          </a:p>
          <a:p>
            <a:r>
              <a:rPr lang="en-US" sz="2000" dirty="0">
                <a:latin typeface="Times New Roman" panose="02020603050405020304" pitchFamily="18" charset="0"/>
                <a:cs typeface="Times New Roman" panose="02020603050405020304" pitchFamily="18" charset="0"/>
              </a:rPr>
              <a:t>8.</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flow Chart</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Factors Considered in Credit Rating</a:t>
            </a:r>
          </a:p>
          <a:p>
            <a:r>
              <a:rPr lang="en-IN" dirty="0"/>
              <a:t>9.    Credit rating methodology in details</a:t>
            </a:r>
          </a:p>
          <a:p>
            <a:r>
              <a:rPr lang="en-IN" dirty="0"/>
              <a:t>10.  Credit rating criteria</a:t>
            </a:r>
          </a:p>
          <a:p>
            <a:pPr marL="342900" indent="-342900">
              <a:buAutoNum type="arabicPeriod" startAt="11"/>
            </a:pPr>
            <a:r>
              <a:rPr lang="en-IN" dirty="0"/>
              <a:t> Credit rating process</a:t>
            </a:r>
          </a:p>
          <a:p>
            <a:pPr marL="342900" indent="-342900">
              <a:buAutoNum type="arabicPeriod" startAt="12"/>
            </a:pPr>
            <a:r>
              <a:rPr lang="en-IN" dirty="0"/>
              <a:t>Factors that affect the credit rating of a      company in details</a:t>
            </a:r>
          </a:p>
          <a:p>
            <a:pPr marL="342900" indent="-342900">
              <a:buAutoNum type="arabicPeriod" startAt="12"/>
            </a:pPr>
            <a:endParaRPr lang="en-IN" dirty="0"/>
          </a:p>
          <a:p>
            <a:pPr marL="285750" indent="-285750">
              <a:buFont typeface="Wingdings" panose="05000000000000000000" pitchFamily="2" charset="2"/>
              <a:buChar char="§"/>
            </a:pPr>
            <a:r>
              <a:rPr lang="en-IN" sz="2000" b="1"/>
              <a:t>  </a:t>
            </a:r>
            <a:r>
              <a:rPr lang="en-IN" sz="2000" b="1" dirty="0"/>
              <a:t>Internal Credit Rating</a:t>
            </a:r>
          </a:p>
          <a:p>
            <a:pPr marL="342900" indent="-342900">
              <a:buFont typeface="Wingdings" panose="05000000000000000000" pitchFamily="2" charset="2"/>
              <a:buChar char="§"/>
            </a:pPr>
            <a:r>
              <a:rPr lang="en-IN" sz="2000" b="1" dirty="0"/>
              <a:t> External Credit Rating</a:t>
            </a:r>
          </a:p>
          <a:p>
            <a:pPr marL="342900" indent="-342900">
              <a:buFont typeface="Wingdings" panose="05000000000000000000" pitchFamily="2" charset="2"/>
              <a:buChar char="§"/>
            </a:pPr>
            <a:r>
              <a:rPr lang="en-IN" sz="2000" b="1" dirty="0"/>
              <a:t> Credit Rating Description</a:t>
            </a:r>
          </a:p>
          <a:p>
            <a:pPr marL="342900" indent="-342900">
              <a:buFont typeface="Wingdings" panose="05000000000000000000" pitchFamily="2" charset="2"/>
              <a:buChar char="§"/>
            </a:pPr>
            <a:r>
              <a:rPr lang="en-IN" sz="2000" b="1" dirty="0"/>
              <a:t> Credit Rating Agency vs Credit      Information Company</a:t>
            </a:r>
          </a:p>
          <a:p>
            <a:pPr marL="342900" indent="-342900">
              <a:buFont typeface="Wingdings" panose="05000000000000000000" pitchFamily="2" charset="2"/>
              <a:buChar char="§"/>
            </a:pPr>
            <a:r>
              <a:rPr lang="en-IN" sz="2000" b="1" dirty="0"/>
              <a:t> Case Study</a:t>
            </a:r>
          </a:p>
          <a:p>
            <a:pPr marL="342900" indent="-342900">
              <a:buAutoNum type="arabicPeriod" startAt="14"/>
            </a:pPr>
            <a:endParaRPr lang="en-IN" dirty="0"/>
          </a:p>
          <a:p>
            <a:pPr marL="342900" indent="-342900">
              <a:buAutoNum type="arabicPeriod" startAt="14"/>
            </a:pPr>
            <a:endParaRPr lang="en-IN" dirty="0"/>
          </a:p>
          <a:p>
            <a:pPr marL="342900" indent="-342900">
              <a:buAutoNum type="arabicPeriod" startAt="14"/>
            </a:pPr>
            <a:endParaRPr lang="en-IN" dirty="0"/>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solidFill>
                <a:schemeClr val="tx1">
                  <a:lumMod val="95000"/>
                  <a:lumOff val="5000"/>
                </a:schemeClr>
              </a:solidFill>
            </a:endParaRPr>
          </a:p>
        </p:txBody>
      </p:sp>
    </p:spTree>
    <p:extLst>
      <p:ext uri="{BB962C8B-B14F-4D97-AF65-F5344CB8AC3E}">
        <p14:creationId xmlns:p14="http://schemas.microsoft.com/office/powerpoint/2010/main" val="131186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6" name="Picture 5">
            <a:extLst>
              <a:ext uri="{FF2B5EF4-FFF2-40B4-BE49-F238E27FC236}">
                <a16:creationId xmlns:a16="http://schemas.microsoft.com/office/drawing/2014/main" id="{1B7B85D0-7F46-FF19-5C24-8B3850797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847" y="1340232"/>
            <a:ext cx="9513196" cy="4558978"/>
          </a:xfrm>
          <a:prstGeom prst="rect">
            <a:avLst/>
          </a:prstGeom>
        </p:spPr>
      </p:pic>
      <p:sp>
        <p:nvSpPr>
          <p:cNvPr id="8" name="TextBox 7">
            <a:extLst>
              <a:ext uri="{FF2B5EF4-FFF2-40B4-BE49-F238E27FC236}">
                <a16:creationId xmlns:a16="http://schemas.microsoft.com/office/drawing/2014/main" id="{05A46970-45D8-15CC-D21C-41FEC98E5988}"/>
              </a:ext>
            </a:extLst>
          </p:cNvPr>
          <p:cNvSpPr txBox="1"/>
          <p:nvPr/>
        </p:nvSpPr>
        <p:spPr>
          <a:xfrm>
            <a:off x="2743200" y="723900"/>
            <a:ext cx="756984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Credit Rating Descriptions</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60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Title 1">
            <a:extLst>
              <a:ext uri="{FF2B5EF4-FFF2-40B4-BE49-F238E27FC236}">
                <a16:creationId xmlns:a16="http://schemas.microsoft.com/office/drawing/2014/main" id="{AC5269F6-62C8-C349-15FC-DD1A284367DB}"/>
              </a:ext>
            </a:extLst>
          </p:cNvPr>
          <p:cNvSpPr txBox="1">
            <a:spLocks/>
          </p:cNvSpPr>
          <p:nvPr/>
        </p:nvSpPr>
        <p:spPr>
          <a:xfrm>
            <a:off x="990600" y="749808"/>
            <a:ext cx="10210800" cy="430887"/>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Credit Rating Agency Vs. Credit Information Company</a:t>
            </a:r>
            <a:endParaRPr lang="en-IN" dirty="0"/>
          </a:p>
        </p:txBody>
      </p:sp>
      <p:graphicFrame>
        <p:nvGraphicFramePr>
          <p:cNvPr id="6" name="Table 5">
            <a:extLst>
              <a:ext uri="{FF2B5EF4-FFF2-40B4-BE49-F238E27FC236}">
                <a16:creationId xmlns:a16="http://schemas.microsoft.com/office/drawing/2014/main" id="{23D1C484-1BB5-520A-C123-25783205B3E0}"/>
              </a:ext>
            </a:extLst>
          </p:cNvPr>
          <p:cNvGraphicFramePr>
            <a:graphicFrameLocks noGrp="1"/>
          </p:cNvGraphicFramePr>
          <p:nvPr/>
        </p:nvGraphicFramePr>
        <p:xfrm>
          <a:off x="990600" y="2057400"/>
          <a:ext cx="10210801" cy="3130423"/>
        </p:xfrm>
        <a:graphic>
          <a:graphicData uri="http://schemas.openxmlformats.org/drawingml/2006/table">
            <a:tbl>
              <a:tblPr>
                <a:tableStyleId>{5C22544A-7EE6-4342-B048-85BDC9FD1C3A}</a:tableStyleId>
              </a:tblPr>
              <a:tblGrid>
                <a:gridCol w="1349559">
                  <a:extLst>
                    <a:ext uri="{9D8B030D-6E8A-4147-A177-3AD203B41FA5}">
                      <a16:colId xmlns:a16="http://schemas.microsoft.com/office/drawing/2014/main" val="1070158055"/>
                    </a:ext>
                  </a:extLst>
                </a:gridCol>
                <a:gridCol w="4046393">
                  <a:extLst>
                    <a:ext uri="{9D8B030D-6E8A-4147-A177-3AD203B41FA5}">
                      <a16:colId xmlns:a16="http://schemas.microsoft.com/office/drawing/2014/main" val="2683357795"/>
                    </a:ext>
                  </a:extLst>
                </a:gridCol>
                <a:gridCol w="4814849">
                  <a:extLst>
                    <a:ext uri="{9D8B030D-6E8A-4147-A177-3AD203B41FA5}">
                      <a16:colId xmlns:a16="http://schemas.microsoft.com/office/drawing/2014/main" val="203503637"/>
                    </a:ext>
                  </a:extLst>
                </a:gridCol>
              </a:tblGrid>
              <a:tr h="313042">
                <a:tc>
                  <a:txBody>
                    <a:bodyPr/>
                    <a:lstStyle/>
                    <a:p>
                      <a:pPr algn="l" fontAlgn="b"/>
                      <a:r>
                        <a:rPr lang="en-IN" sz="1800" b="1" u="none" strike="noStrike" dirty="0">
                          <a:effectLst/>
                        </a:rPr>
                        <a:t>Parameter</a:t>
                      </a:r>
                      <a:endParaRPr lang="en-IN"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IN" sz="1800" b="1" u="none" strike="noStrike" dirty="0">
                          <a:effectLst/>
                        </a:rPr>
                        <a:t>Credit Rating Agency</a:t>
                      </a:r>
                      <a:endParaRPr lang="en-IN"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IN" sz="1800" b="1" u="none" strike="noStrike" dirty="0">
                          <a:effectLst/>
                        </a:rPr>
                        <a:t>Credit Information Company</a:t>
                      </a:r>
                      <a:endParaRPr lang="en-IN"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7725055"/>
                  </a:ext>
                </a:extLst>
              </a:tr>
              <a:tr h="939127">
                <a:tc>
                  <a:txBody>
                    <a:bodyPr/>
                    <a:lstStyle/>
                    <a:p>
                      <a:pPr algn="l" fontAlgn="b"/>
                      <a:r>
                        <a:rPr lang="en-IN" sz="1400" u="none" strike="noStrike" dirty="0">
                          <a:effectLst/>
                        </a:rPr>
                        <a:t>Opinion</a:t>
                      </a:r>
                      <a:endParaRPr lang="en-IN"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Opinion on future debt repayment capability in timely manner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Information on the fulfilment of the past debt obligations of the borrower</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5712809"/>
                  </a:ext>
                </a:extLst>
              </a:tr>
              <a:tr h="939127">
                <a:tc>
                  <a:txBody>
                    <a:bodyPr/>
                    <a:lstStyle/>
                    <a:p>
                      <a:pPr algn="l" fontAlgn="b"/>
                      <a:r>
                        <a:rPr lang="en-IN" sz="1400" u="none" strike="noStrike">
                          <a:effectLst/>
                        </a:rPr>
                        <a:t>Relevance to Lender</a:t>
                      </a:r>
                      <a:endParaRPr lang="en-IN"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Relevant for investment in instrument of institution &amp; corporate</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Relevant for extending loans to borrowers, including individuals</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05217227"/>
                  </a:ext>
                </a:extLst>
              </a:tr>
              <a:tr h="626085">
                <a:tc>
                  <a:txBody>
                    <a:bodyPr/>
                    <a:lstStyle/>
                    <a:p>
                      <a:pPr algn="l" fontAlgn="b"/>
                      <a:r>
                        <a:rPr lang="en-IN" sz="1400" u="none" strike="noStrike">
                          <a:effectLst/>
                        </a:rPr>
                        <a:t>Under 4C model</a:t>
                      </a:r>
                      <a:endParaRPr lang="en-IN"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N" sz="1400" u="none" strike="noStrike">
                          <a:effectLst/>
                        </a:rPr>
                        <a:t>Shows capacity to repay</a:t>
                      </a:r>
                      <a:endParaRPr lang="en-IN"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N" sz="1400" u="none" strike="noStrike" dirty="0">
                          <a:effectLst/>
                        </a:rPr>
                        <a:t>Shows character to repay</a:t>
                      </a:r>
                      <a:endParaRPr lang="en-IN"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25926660"/>
                  </a:ext>
                </a:extLst>
              </a:tr>
              <a:tr h="313042">
                <a:tc>
                  <a:txBody>
                    <a:bodyPr/>
                    <a:lstStyle/>
                    <a:p>
                      <a:pPr algn="l" fontAlgn="b"/>
                      <a:r>
                        <a:rPr lang="en-IN" sz="1400" u="none" strike="noStrike">
                          <a:effectLst/>
                        </a:rPr>
                        <a:t>Example</a:t>
                      </a:r>
                      <a:endParaRPr lang="en-IN"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CRISIL, Care, Moody's, Fitch etc</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N" sz="1400" u="none" strike="noStrike" dirty="0">
                          <a:effectLst/>
                        </a:rPr>
                        <a:t>CIBIL, Equifax, </a:t>
                      </a:r>
                      <a:r>
                        <a:rPr lang="en-IN" sz="1400" u="none" strike="noStrike" dirty="0" err="1">
                          <a:effectLst/>
                        </a:rPr>
                        <a:t>Crif</a:t>
                      </a:r>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9814322"/>
                  </a:ext>
                </a:extLst>
              </a:tr>
            </a:tbl>
          </a:graphicData>
        </a:graphic>
      </p:graphicFrame>
    </p:spTree>
    <p:extLst>
      <p:ext uri="{BB962C8B-B14F-4D97-AF65-F5344CB8AC3E}">
        <p14:creationId xmlns:p14="http://schemas.microsoft.com/office/powerpoint/2010/main" val="238669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1765"/>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TextBox 6">
            <a:extLst>
              <a:ext uri="{FF2B5EF4-FFF2-40B4-BE49-F238E27FC236}">
                <a16:creationId xmlns:a16="http://schemas.microsoft.com/office/drawing/2014/main" id="{76D5549F-7097-7C19-308A-7F2AC59A0F10}"/>
              </a:ext>
            </a:extLst>
          </p:cNvPr>
          <p:cNvSpPr txBox="1"/>
          <p:nvPr/>
        </p:nvSpPr>
        <p:spPr>
          <a:xfrm>
            <a:off x="1018572" y="1303889"/>
            <a:ext cx="8119640" cy="923330"/>
          </a:xfrm>
          <a:prstGeom prst="rect">
            <a:avLst/>
          </a:prstGeom>
          <a:noFill/>
        </p:spPr>
        <p:txBody>
          <a:bodyPr wrap="square">
            <a:spAutoFit/>
          </a:bodyPr>
          <a:lstStyle/>
          <a:p>
            <a:pPr algn="l" fontAlgn="base"/>
            <a:r>
              <a:rPr lang="en-US" b="1" i="0" u="sng" dirty="0">
                <a:solidFill>
                  <a:srgbClr val="FF0000"/>
                </a:solidFill>
                <a:effectLst/>
                <a:latin typeface="Arial Black" panose="020B0A04020102020204" pitchFamily="34" charset="0"/>
              </a:rPr>
              <a:t>How Indian credit raters missed an epic fail at a financier</a:t>
            </a:r>
            <a:br>
              <a:rPr lang="en-US" b="1" dirty="0">
                <a:solidFill>
                  <a:srgbClr val="FF0000"/>
                </a:solidFill>
                <a:latin typeface="Arial Black" panose="020B0A04020102020204" pitchFamily="34" charset="0"/>
              </a:rPr>
            </a:br>
            <a:br>
              <a:rPr lang="en-US" b="1" dirty="0">
                <a:solidFill>
                  <a:srgbClr val="FF0000"/>
                </a:solidFill>
                <a:latin typeface="Arial Black" panose="020B0A04020102020204" pitchFamily="34" charset="0"/>
              </a:rPr>
            </a:br>
            <a:endParaRPr lang="en-US" b="1" i="0" dirty="0">
              <a:solidFill>
                <a:srgbClr val="FF0000"/>
              </a:solidFill>
              <a:effectLst/>
              <a:latin typeface="Arial Black" panose="020B0A04020102020204" pitchFamily="34" charset="0"/>
            </a:endParaRPr>
          </a:p>
        </p:txBody>
      </p:sp>
      <p:sp>
        <p:nvSpPr>
          <p:cNvPr id="9" name="TextBox 8">
            <a:extLst>
              <a:ext uri="{FF2B5EF4-FFF2-40B4-BE49-F238E27FC236}">
                <a16:creationId xmlns:a16="http://schemas.microsoft.com/office/drawing/2014/main" id="{305A6210-CF09-6511-09B7-33C0E24084F0}"/>
              </a:ext>
            </a:extLst>
          </p:cNvPr>
          <p:cNvSpPr txBox="1"/>
          <p:nvPr/>
        </p:nvSpPr>
        <p:spPr>
          <a:xfrm flipH="1">
            <a:off x="1342084" y="723900"/>
            <a:ext cx="6099858" cy="461665"/>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Case study on credit rating going wrong</a:t>
            </a:r>
            <a:endParaRPr lang="en-IN" sz="2400" b="1" u="sng"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3880409-AE7C-80DE-60FE-0CD451B0143D}"/>
              </a:ext>
            </a:extLst>
          </p:cNvPr>
          <p:cNvSpPr txBox="1"/>
          <p:nvPr/>
        </p:nvSpPr>
        <p:spPr>
          <a:xfrm>
            <a:off x="636607" y="1911230"/>
            <a:ext cx="10706582" cy="5632311"/>
          </a:xfrm>
          <a:prstGeom prst="rect">
            <a:avLst/>
          </a:prstGeom>
          <a:noFill/>
        </p:spPr>
        <p:txBody>
          <a:bodyPr wrap="square">
            <a:spAutoFit/>
          </a:bodyPr>
          <a:lstStyle/>
          <a:p>
            <a:pPr algn="l" fontAlgn="base"/>
            <a:r>
              <a:rPr lang="en-US" sz="2000" dirty="0">
                <a:solidFill>
                  <a:srgbClr val="000000"/>
                </a:solidFill>
                <a:effectLst/>
                <a:latin typeface="Times New Roman" panose="02020603050405020304" pitchFamily="18" charset="0"/>
                <a:cs typeface="Times New Roman" panose="02020603050405020304" pitchFamily="18" charset="0"/>
              </a:rPr>
              <a:t>IL&amp;FS Group is a vast conglomerate with a complex corporate structure that funds infrastructure projects across the world’s fastest-growing major economy. The financier, set up in 1987, and its listed subsidiaries have powered India’s infrastructure boom-- including the </a:t>
            </a:r>
            <a:r>
              <a:rPr lang="en-US" sz="2000" dirty="0" err="1">
                <a:solidFill>
                  <a:srgbClr val="000000"/>
                </a:solidFill>
                <a:effectLst/>
                <a:latin typeface="Times New Roman" panose="02020603050405020304" pitchFamily="18" charset="0"/>
                <a:cs typeface="Times New Roman" panose="02020603050405020304" pitchFamily="18" charset="0"/>
              </a:rPr>
              <a:t>Chenani-Nashri</a:t>
            </a:r>
            <a:r>
              <a:rPr lang="en-US" sz="2000" dirty="0">
                <a:solidFill>
                  <a:srgbClr val="000000"/>
                </a:solidFill>
                <a:effectLst/>
                <a:latin typeface="Times New Roman" panose="02020603050405020304" pitchFamily="18" charset="0"/>
                <a:cs typeface="Times New Roman" panose="02020603050405020304" pitchFamily="18" charset="0"/>
              </a:rPr>
              <a:t> road tunnel, India’s longest--and raised billions of dollars from the country’s corporate debt market.</a:t>
            </a:r>
          </a:p>
          <a:p>
            <a:pPr fontAlgn="base"/>
            <a:r>
              <a:rPr lang="en-US" sz="2000" dirty="0">
                <a:solidFill>
                  <a:srgbClr val="000000"/>
                </a:solidFill>
                <a:effectLst/>
                <a:latin typeface="Times New Roman" panose="02020603050405020304" pitchFamily="18" charset="0"/>
                <a:cs typeface="Times New Roman" panose="02020603050405020304" pitchFamily="18" charset="0"/>
              </a:rPr>
              <a:t>In July, company founder Ravi Parthasarathy stepped down, citing health reasons. In August a default within the group rattled India’s money markets, added to pressure on corporate bond yields and sparked a sell-off in the stock market. The Reserve Bank of India has initiated a special audit, given the potential systemic risk the group poses to other non-bank lenders and worries about $500 million of repayment obligations coming due over the next six months.</a:t>
            </a:r>
          </a:p>
          <a:p>
            <a:pPr algn="l" fontAlgn="base"/>
            <a:r>
              <a:rPr lang="en-US" sz="2000" b="0" i="0" dirty="0">
                <a:solidFill>
                  <a:srgbClr val="000000"/>
                </a:solidFill>
                <a:effectLst/>
                <a:latin typeface="Times New Roman" panose="02020603050405020304" pitchFamily="18" charset="0"/>
                <a:cs typeface="Times New Roman" panose="02020603050405020304" pitchFamily="18" charset="0"/>
              </a:rPr>
              <a:t>The nation’s credit rating industry has come under scrutiny after the firms that assessed IL&amp;FS, including the local partners of Moody’s Investors Service and Fitch Ratings, failed to see the financial troubles brewing at the financier. The group’s debt burden jumped 44 percent in the year ended March 31 from 2015.</a:t>
            </a:r>
            <a:br>
              <a:rPr lang="en-US" sz="2000" dirty="0">
                <a:latin typeface="Times New Roman" panose="02020603050405020304" pitchFamily="18" charset="0"/>
                <a:cs typeface="Times New Roman" panose="02020603050405020304" pitchFamily="18" charset="0"/>
              </a:rPr>
            </a:br>
            <a:br>
              <a:rPr lang="en-US" sz="2000" dirty="0"/>
            </a:br>
            <a:endParaRPr lang="en-US" sz="2000" b="0" i="0" dirty="0">
              <a:solidFill>
                <a:srgbClr val="000000"/>
              </a:solidFill>
              <a:effectLst/>
              <a:latin typeface="Montserrat" panose="00000500000000000000" pitchFamily="2" charset="0"/>
            </a:endParaRPr>
          </a:p>
          <a:p>
            <a:pPr algn="l" fontAlgn="base"/>
            <a:r>
              <a:rPr lang="en-US" sz="2000" b="0" i="0" dirty="0">
                <a:solidFill>
                  <a:srgbClr val="000000"/>
                </a:solidFill>
                <a:effectLst/>
                <a:latin typeface="Montserrat" panose="00000500000000000000" pitchFamily="2" charset="0"/>
              </a:rPr>
              <a:t>"</a:t>
            </a:r>
            <a:br>
              <a:rPr lang="en-US" sz="2000" dirty="0">
                <a:latin typeface="Times New Roman" panose="02020603050405020304" pitchFamily="18" charset="0"/>
                <a:cs typeface="Times New Roman" panose="02020603050405020304" pitchFamily="18" charset="0"/>
              </a:rPr>
            </a:br>
            <a:br>
              <a:rPr lang="en-US" sz="2000" dirty="0"/>
            </a:br>
            <a:endParaRPr lang="en-US"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9077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1765"/>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9" name="TextBox 8">
            <a:extLst>
              <a:ext uri="{FF2B5EF4-FFF2-40B4-BE49-F238E27FC236}">
                <a16:creationId xmlns:a16="http://schemas.microsoft.com/office/drawing/2014/main" id="{305A6210-CF09-6511-09B7-33C0E24084F0}"/>
              </a:ext>
            </a:extLst>
          </p:cNvPr>
          <p:cNvSpPr txBox="1"/>
          <p:nvPr/>
        </p:nvSpPr>
        <p:spPr>
          <a:xfrm flipH="1">
            <a:off x="1342083" y="723900"/>
            <a:ext cx="8600569" cy="830997"/>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Case study on credit rating going wrong---continued</a:t>
            </a:r>
          </a:p>
          <a:p>
            <a:endParaRPr lang="en-IN" sz="2400" b="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881A366-0E22-2090-3C05-5DCDF7F95CB6}"/>
              </a:ext>
            </a:extLst>
          </p:cNvPr>
          <p:cNvSpPr txBox="1"/>
          <p:nvPr/>
        </p:nvSpPr>
        <p:spPr>
          <a:xfrm>
            <a:off x="636608" y="1449566"/>
            <a:ext cx="11264429" cy="5232202"/>
          </a:xfrm>
          <a:prstGeom prst="rect">
            <a:avLst/>
          </a:prstGeom>
          <a:noFill/>
        </p:spPr>
        <p:txBody>
          <a:bodyPr wrap="square">
            <a:spAutoFit/>
          </a:bodyPr>
          <a:lstStyle/>
          <a:p>
            <a:r>
              <a:rPr lang="en-US" sz="2000" b="1" i="0" dirty="0">
                <a:solidFill>
                  <a:srgbClr val="000000"/>
                </a:solidFill>
                <a:effectLst/>
                <a:latin typeface="Times New Roman" panose="02020603050405020304" pitchFamily="18" charset="0"/>
                <a:cs typeface="Times New Roman" panose="02020603050405020304" pitchFamily="18" charset="0"/>
              </a:rPr>
              <a:t>Great Unraveling</a:t>
            </a:r>
            <a:br>
              <a:rPr lang="en-US" sz="2000" dirty="0">
                <a:latin typeface="Times New Roman" panose="02020603050405020304" pitchFamily="18" charset="0"/>
                <a:cs typeface="Times New Roman" panose="02020603050405020304" pitchFamily="18" charset="0"/>
              </a:rPr>
            </a:br>
            <a:r>
              <a:rPr lang="en-US" sz="2000" b="0" i="0" dirty="0">
                <a:solidFill>
                  <a:srgbClr val="000000"/>
                </a:solidFill>
                <a:effectLst/>
                <a:latin typeface="Times New Roman" panose="02020603050405020304" pitchFamily="18" charset="0"/>
                <a:cs typeface="Times New Roman" panose="02020603050405020304" pitchFamily="18" charset="0"/>
              </a:rPr>
              <a:t>The Indian credit rating companies’ failure to foresee the great unraveling at IL&amp;FS has left Prime Minister Narendra Modi’s top economic policymakers, including Reserve Bank of India Governor </a:t>
            </a:r>
            <a:r>
              <a:rPr lang="en-US" sz="2000" b="0" i="0" dirty="0" err="1">
                <a:solidFill>
                  <a:srgbClr val="000000"/>
                </a:solidFill>
                <a:effectLst/>
                <a:latin typeface="Times New Roman" panose="02020603050405020304" pitchFamily="18" charset="0"/>
                <a:cs typeface="Times New Roman" panose="02020603050405020304" pitchFamily="18" charset="0"/>
              </a:rPr>
              <a:t>Urjit</a:t>
            </a:r>
            <a:r>
              <a:rPr lang="en-US" sz="2000" b="0" i="0" dirty="0">
                <a:solidFill>
                  <a:srgbClr val="000000"/>
                </a:solidFill>
                <a:effectLst/>
                <a:latin typeface="Times New Roman" panose="02020603050405020304" pitchFamily="18" charset="0"/>
                <a:cs typeface="Times New Roman" panose="02020603050405020304" pitchFamily="18" charset="0"/>
              </a:rPr>
              <a:t> Patel and Finance Minister Arun Jaitley, facing contagion risk to the broader financial sector.</a:t>
            </a:r>
          </a:p>
          <a:p>
            <a:r>
              <a:rPr lang="en-US" sz="2000" b="0" i="0" dirty="0">
                <a:solidFill>
                  <a:srgbClr val="000000"/>
                </a:solidFill>
                <a:effectLst/>
                <a:latin typeface="Times New Roman" panose="02020603050405020304" pitchFamily="18" charset="0"/>
                <a:cs typeface="Times New Roman" panose="02020603050405020304" pitchFamily="18" charset="0"/>
              </a:rPr>
              <a:t>“There is definitely a case for revisiting ratings standards and the whole rating framework,” Rajiv Kumar, India’s banking secretary said in an interview. “Some kind of accountability needs to be there. It has to be made more robust.”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b="0" i="0" dirty="0">
                <a:solidFill>
                  <a:srgbClr val="000000"/>
                </a:solidFill>
                <a:effectLst/>
                <a:latin typeface="Times New Roman" panose="02020603050405020304" pitchFamily="18" charset="0"/>
                <a:cs typeface="Times New Roman" panose="02020603050405020304" pitchFamily="18" charset="0"/>
              </a:rPr>
              <a:t>IL&amp;FS is a huge borrower, accounting for 2 percent of outstanding commercial paper, 1 percent of debentures and as much as 0.7 percent of banking system loans. The group itself in turn acts as a key source of capital to non-bank lenders. Another worry is </a:t>
            </a:r>
            <a:r>
              <a:rPr lang="en-US" sz="2000" b="0" i="0" dirty="0" err="1">
                <a:solidFill>
                  <a:srgbClr val="000000"/>
                </a:solidFill>
                <a:effectLst/>
                <a:latin typeface="Times New Roman" panose="02020603050405020304" pitchFamily="18" charset="0"/>
                <a:cs typeface="Times New Roman" panose="02020603050405020304" pitchFamily="18" charset="0"/>
              </a:rPr>
              <a:t>is</a:t>
            </a:r>
            <a:r>
              <a:rPr lang="en-US" sz="2000" b="0" i="0" dirty="0">
                <a:solidFill>
                  <a:srgbClr val="000000"/>
                </a:solidFill>
                <a:effectLst/>
                <a:latin typeface="Times New Roman" panose="02020603050405020304" pitchFamily="18" charset="0"/>
                <a:cs typeface="Times New Roman" panose="02020603050405020304" pitchFamily="18" charset="0"/>
              </a:rPr>
              <a:t> a stampede by individual investors out of fixed-income mutual funds that will force portfolio managers to sell other companies’ debt securities to cover redemption requests, setting off a vicious cycle.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dirty="0"/>
            </a:br>
            <a:br>
              <a:rPr lang="en-US" dirty="0"/>
            </a:br>
            <a:endParaRPr lang="en-IN" dirty="0"/>
          </a:p>
        </p:txBody>
      </p:sp>
    </p:spTree>
    <p:extLst>
      <p:ext uri="{BB962C8B-B14F-4D97-AF65-F5344CB8AC3E}">
        <p14:creationId xmlns:p14="http://schemas.microsoft.com/office/powerpoint/2010/main" val="123096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9" name="TextBox 8">
            <a:extLst>
              <a:ext uri="{FF2B5EF4-FFF2-40B4-BE49-F238E27FC236}">
                <a16:creationId xmlns:a16="http://schemas.microsoft.com/office/drawing/2014/main" id="{305A6210-CF09-6511-09B7-33C0E24084F0}"/>
              </a:ext>
            </a:extLst>
          </p:cNvPr>
          <p:cNvSpPr txBox="1"/>
          <p:nvPr/>
        </p:nvSpPr>
        <p:spPr>
          <a:xfrm flipH="1">
            <a:off x="1342084" y="723900"/>
            <a:ext cx="10267324" cy="830997"/>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Case study on credit rating going wrong----IL&amp; FS Group</a:t>
            </a:r>
          </a:p>
          <a:p>
            <a:endParaRPr lang="en-IN" sz="2400" b="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280FDB8-CF27-0DF3-5AC7-41FF28CC9854}"/>
              </a:ext>
            </a:extLst>
          </p:cNvPr>
          <p:cNvSpPr txBox="1"/>
          <p:nvPr/>
        </p:nvSpPr>
        <p:spPr>
          <a:xfrm>
            <a:off x="1134319" y="2134884"/>
            <a:ext cx="10104699" cy="3231654"/>
          </a:xfrm>
          <a:prstGeom prst="rect">
            <a:avLst/>
          </a:prstGeom>
          <a:noFill/>
        </p:spPr>
        <p:txBody>
          <a:bodyPr wrap="square">
            <a:spAutoFit/>
          </a:bodyPr>
          <a:lstStyle/>
          <a:p>
            <a:pPr algn="l" fontAlgn="base"/>
            <a:r>
              <a:rPr lang="en-US" sz="2400" b="0" i="0" u="sng" dirty="0">
                <a:solidFill>
                  <a:srgbClr val="FF0000"/>
                </a:solidFill>
                <a:effectLst/>
                <a:latin typeface="Times New Roman" panose="02020603050405020304" pitchFamily="18" charset="0"/>
                <a:cs typeface="Times New Roman" panose="02020603050405020304" pitchFamily="18" charset="0"/>
              </a:rPr>
              <a:t>The burning question now is whether credit analysts should have seen the financial reckoning at the IL&amp;FS group earlier. </a:t>
            </a:r>
            <a:r>
              <a:rPr lang="en-US" sz="2400" b="0" i="0" dirty="0">
                <a:solidFill>
                  <a:srgbClr val="000000"/>
                </a:solidFill>
                <a:effectLst/>
                <a:latin typeface="Times New Roman" panose="02020603050405020304" pitchFamily="18" charset="0"/>
                <a:cs typeface="Times New Roman" panose="02020603050405020304" pitchFamily="18" charset="0"/>
              </a:rPr>
              <a:t>It was no secret that funding costs for companies in India surged as the interest rates in the nation’s credit markets hit multi-year highs. For IL&amp;FS, short-term debt increased 30 percent to 135.6 billion rupees ($1.9 billion) in the year to March 31, according the company’s annual report.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dirty="0"/>
            </a:b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9061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Rectangle 3">
            <a:extLst>
              <a:ext uri="{FF2B5EF4-FFF2-40B4-BE49-F238E27FC236}">
                <a16:creationId xmlns:a16="http://schemas.microsoft.com/office/drawing/2014/main" id="{72D2BD71-31E3-A375-0355-DEEAF566E05C}"/>
              </a:ext>
            </a:extLst>
          </p:cNvPr>
          <p:cNvSpPr/>
          <p:nvPr/>
        </p:nvSpPr>
        <p:spPr>
          <a:xfrm>
            <a:off x="3426106" y="2187615"/>
            <a:ext cx="6516547" cy="18172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2"/>
                  </a:solidFill>
                  <a:prstDash val="solid"/>
                </a:ln>
                <a:solidFill>
                  <a:srgbClr val="27030E"/>
                </a:solidFill>
                <a:latin typeface="Bradley Hand ITC" panose="03070402050302030203" pitchFamily="66" charset="0"/>
              </a:rPr>
              <a:t>THANK YOU</a:t>
            </a:r>
            <a:endParaRPr lang="en-IN" sz="4800" b="1" dirty="0">
              <a:ln w="22225">
                <a:solidFill>
                  <a:schemeClr val="accent2"/>
                </a:solidFill>
                <a:prstDash val="solid"/>
              </a:ln>
              <a:solidFill>
                <a:srgbClr val="27030E"/>
              </a:solidFill>
              <a:latin typeface="Bradley Hand ITC" panose="03070402050302030203" pitchFamily="66" charset="0"/>
            </a:endParaRPr>
          </a:p>
        </p:txBody>
      </p:sp>
    </p:spTree>
    <p:extLst>
      <p:ext uri="{BB962C8B-B14F-4D97-AF65-F5344CB8AC3E}">
        <p14:creationId xmlns:p14="http://schemas.microsoft.com/office/powerpoint/2010/main" val="338474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7" name="Picture 6">
            <a:extLst>
              <a:ext uri="{FF2B5EF4-FFF2-40B4-BE49-F238E27FC236}">
                <a16:creationId xmlns:a16="http://schemas.microsoft.com/office/drawing/2014/main" id="{9C51EB61-1E45-3A52-A33B-D1637558B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3777" y="1343763"/>
            <a:ext cx="7029202" cy="4555447"/>
          </a:xfrm>
          <a:prstGeom prst="rect">
            <a:avLst/>
          </a:prstGeom>
        </p:spPr>
      </p:pic>
    </p:spTree>
    <p:extLst>
      <p:ext uri="{BB962C8B-B14F-4D97-AF65-F5344CB8AC3E}">
        <p14:creationId xmlns:p14="http://schemas.microsoft.com/office/powerpoint/2010/main" val="348015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290978"/>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TextBox 3">
            <a:extLst>
              <a:ext uri="{FF2B5EF4-FFF2-40B4-BE49-F238E27FC236}">
                <a16:creationId xmlns:a16="http://schemas.microsoft.com/office/drawing/2014/main" id="{D84163CC-EBF8-B9C5-2F57-529A486C3A72}"/>
              </a:ext>
            </a:extLst>
          </p:cNvPr>
          <p:cNvSpPr txBox="1"/>
          <p:nvPr/>
        </p:nvSpPr>
        <p:spPr>
          <a:xfrm>
            <a:off x="494522" y="1175657"/>
            <a:ext cx="662473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Purpose of Credit Rating</a:t>
            </a:r>
            <a:endParaRPr lang="en-IN"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8BF7AF-2479-716D-0A9D-C665A4644C87}"/>
              </a:ext>
            </a:extLst>
          </p:cNvPr>
          <p:cNvSpPr txBox="1"/>
          <p:nvPr/>
        </p:nvSpPr>
        <p:spPr>
          <a:xfrm>
            <a:off x="577049" y="1692056"/>
            <a:ext cx="6294268" cy="3970318"/>
          </a:xfrm>
          <a:prstGeom prst="rect">
            <a:avLst/>
          </a:prstGeom>
          <a:noFill/>
        </p:spPr>
        <p:txBody>
          <a:bodyPr wrap="square">
            <a:spAutoFit/>
          </a:bodyPr>
          <a:lstStyle/>
          <a:p>
            <a:pPr algn="l"/>
            <a:r>
              <a:rPr lang="en-US" b="0" i="0" dirty="0">
                <a:solidFill>
                  <a:srgbClr val="374151"/>
                </a:solidFill>
                <a:effectLst/>
                <a:latin typeface="Söhne"/>
              </a:rPr>
              <a:t>The purpose of a credit rating is to provide an opinion or rating on the credit risk associated with a particular entity or financial instrument, such as bonds or loans. Credit ratings are important for lenders, investors, and other market participants as they help in making informed decisions regarding lending money, investing in debt securities, and managing risks.</a:t>
            </a:r>
          </a:p>
          <a:p>
            <a:pPr algn="l"/>
            <a:r>
              <a:rPr lang="en-US" b="0" i="0" dirty="0">
                <a:solidFill>
                  <a:srgbClr val="374151"/>
                </a:solidFill>
                <a:effectLst/>
                <a:latin typeface="Söhne"/>
              </a:rPr>
              <a:t>The ratings provided by credit rating agencies are typically expressed through a letter-based or alphanumeric scale, such as AAA, AA, A, BBB, BB, B, CCC, CC, C, and D. These ratings reflect the creditworthiness and default risk of the entity or instrument being rated. Higher ratings (e.g., AAA) indicate lower credit risk and a higher likelihood of timely repayment, while lower ratings (e.g., B or CCC) indicate higher credit risk and a higher probability of default.</a:t>
            </a:r>
          </a:p>
        </p:txBody>
      </p:sp>
      <p:pic>
        <p:nvPicPr>
          <p:cNvPr id="10" name="Picture 9">
            <a:extLst>
              <a:ext uri="{FF2B5EF4-FFF2-40B4-BE49-F238E27FC236}">
                <a16:creationId xmlns:a16="http://schemas.microsoft.com/office/drawing/2014/main" id="{AAC6947C-28C1-CE52-933B-FEEAC58A6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1115" y="1614856"/>
            <a:ext cx="4802819" cy="3610710"/>
          </a:xfrm>
          <a:prstGeom prst="rect">
            <a:avLst/>
          </a:prstGeom>
        </p:spPr>
      </p:pic>
    </p:spTree>
    <p:extLst>
      <p:ext uri="{BB962C8B-B14F-4D97-AF65-F5344CB8AC3E}">
        <p14:creationId xmlns:p14="http://schemas.microsoft.com/office/powerpoint/2010/main" val="353554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10" name="Picture 9">
            <a:extLst>
              <a:ext uri="{FF2B5EF4-FFF2-40B4-BE49-F238E27FC236}">
                <a16:creationId xmlns:a16="http://schemas.microsoft.com/office/drawing/2014/main" id="{444232B5-ED04-9475-3A5D-12C1F4EA23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4514" y="723900"/>
            <a:ext cx="7919468" cy="5468167"/>
          </a:xfrm>
          <a:prstGeom prst="rect">
            <a:avLst/>
          </a:prstGeom>
        </p:spPr>
      </p:pic>
    </p:spTree>
    <p:extLst>
      <p:ext uri="{BB962C8B-B14F-4D97-AF65-F5344CB8AC3E}">
        <p14:creationId xmlns:p14="http://schemas.microsoft.com/office/powerpoint/2010/main" val="19311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7" name="Picture 6">
            <a:extLst>
              <a:ext uri="{FF2B5EF4-FFF2-40B4-BE49-F238E27FC236}">
                <a16:creationId xmlns:a16="http://schemas.microsoft.com/office/drawing/2014/main" id="{0DB9883D-4AF2-A214-FEA2-FA635B87AD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5442" y="976544"/>
            <a:ext cx="7314286" cy="4508593"/>
          </a:xfrm>
          <a:prstGeom prst="rect">
            <a:avLst/>
          </a:prstGeom>
        </p:spPr>
      </p:pic>
      <p:sp>
        <p:nvSpPr>
          <p:cNvPr id="8" name="TextBox 7">
            <a:extLst>
              <a:ext uri="{FF2B5EF4-FFF2-40B4-BE49-F238E27FC236}">
                <a16:creationId xmlns:a16="http://schemas.microsoft.com/office/drawing/2014/main" id="{62061074-35DE-70FF-A359-4FA7B945501D}"/>
              </a:ext>
            </a:extLst>
          </p:cNvPr>
          <p:cNvSpPr txBox="1"/>
          <p:nvPr/>
        </p:nvSpPr>
        <p:spPr>
          <a:xfrm>
            <a:off x="6258757" y="1704513"/>
            <a:ext cx="2237173" cy="816745"/>
          </a:xfrm>
          <a:prstGeom prst="rect">
            <a:avLst/>
          </a:prstGeom>
          <a:solidFill>
            <a:schemeClr val="accent1">
              <a:lumMod val="40000"/>
              <a:lumOff val="60000"/>
            </a:schemeClr>
          </a:solidFill>
        </p:spPr>
        <p:txBody>
          <a:bodyPr wrap="square" rtlCol="0">
            <a:spAutoFit/>
          </a:bodyPr>
          <a:lstStyle/>
          <a:p>
            <a:endParaRPr lang="en-IN" dirty="0"/>
          </a:p>
        </p:txBody>
      </p:sp>
      <p:pic>
        <p:nvPicPr>
          <p:cNvPr id="10" name="Picture 9">
            <a:extLst>
              <a:ext uri="{FF2B5EF4-FFF2-40B4-BE49-F238E27FC236}">
                <a16:creationId xmlns:a16="http://schemas.microsoft.com/office/drawing/2014/main" id="{12733B88-D93C-C053-2845-C2B70FE646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8645" y="1228149"/>
            <a:ext cx="3027285" cy="1293109"/>
          </a:xfrm>
          <a:prstGeom prst="rect">
            <a:avLst/>
          </a:prstGeom>
        </p:spPr>
      </p:pic>
    </p:spTree>
    <p:extLst>
      <p:ext uri="{BB962C8B-B14F-4D97-AF65-F5344CB8AC3E}">
        <p14:creationId xmlns:p14="http://schemas.microsoft.com/office/powerpoint/2010/main" val="117696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TextBox 6">
            <a:extLst>
              <a:ext uri="{FF2B5EF4-FFF2-40B4-BE49-F238E27FC236}">
                <a16:creationId xmlns:a16="http://schemas.microsoft.com/office/drawing/2014/main" id="{B9144955-CEA1-0227-1015-EFD0F56C83A7}"/>
              </a:ext>
            </a:extLst>
          </p:cNvPr>
          <p:cNvSpPr txBox="1"/>
          <p:nvPr/>
        </p:nvSpPr>
        <p:spPr>
          <a:xfrm>
            <a:off x="336241" y="1336102"/>
            <a:ext cx="6375277" cy="4616648"/>
          </a:xfrm>
          <a:prstGeom prst="rect">
            <a:avLst/>
          </a:prstGeom>
          <a:noFill/>
        </p:spPr>
        <p:txBody>
          <a:bodyPr wrap="square">
            <a:spAutoFit/>
          </a:bodyPr>
          <a:lstStyle/>
          <a:p>
            <a:pPr marL="285750" indent="-285750" algn="l">
              <a:buFont typeface="Wingdings" panose="05000000000000000000" pitchFamily="2" charset="2"/>
              <a:buChar char="§"/>
            </a:pPr>
            <a:r>
              <a:rPr lang="en-US" sz="1400" b="1" i="0" u="sng" dirty="0">
                <a:solidFill>
                  <a:srgbClr val="374151"/>
                </a:solidFill>
                <a:effectLst/>
                <a:latin typeface="Times New Roman" panose="02020603050405020304" pitchFamily="18" charset="0"/>
                <a:cs typeface="Times New Roman" panose="02020603050405020304" pitchFamily="18" charset="0"/>
              </a:rPr>
              <a:t>Credit Assessment: </a:t>
            </a:r>
            <a:r>
              <a:rPr lang="en-US" sz="1400" b="1" i="0" dirty="0">
                <a:solidFill>
                  <a:srgbClr val="374151"/>
                </a:solidFill>
                <a:effectLst/>
                <a:latin typeface="Times New Roman" panose="02020603050405020304" pitchFamily="18" charset="0"/>
                <a:cs typeface="Times New Roman" panose="02020603050405020304" pitchFamily="18" charset="0"/>
              </a:rPr>
              <a:t>The primary role of credit rating agencies is to assess the creditworthiness of entities, such as individuals, companies, and governments. They evaluate various factors such as financial statements, historical performance, industry trends, and economic conditions to determine the creditworthiness and likelihood of default.</a:t>
            </a:r>
          </a:p>
          <a:p>
            <a:pPr marL="285750" indent="-285750" algn="l">
              <a:buFont typeface="Wingdings" panose="05000000000000000000" pitchFamily="2" charset="2"/>
              <a:buChar char="§"/>
            </a:pPr>
            <a:r>
              <a:rPr lang="en-US" sz="1400" b="1" i="0" u="sng" dirty="0">
                <a:solidFill>
                  <a:srgbClr val="374151"/>
                </a:solidFill>
                <a:effectLst/>
                <a:latin typeface="Times New Roman" panose="02020603050405020304" pitchFamily="18" charset="0"/>
                <a:cs typeface="Times New Roman" panose="02020603050405020304" pitchFamily="18" charset="0"/>
              </a:rPr>
              <a:t>Credit Ratings: </a:t>
            </a:r>
            <a:r>
              <a:rPr lang="en-US" sz="1400" b="1" i="0" dirty="0">
                <a:solidFill>
                  <a:srgbClr val="374151"/>
                </a:solidFill>
                <a:effectLst/>
                <a:latin typeface="Times New Roman" panose="02020603050405020304" pitchFamily="18" charset="0"/>
                <a:cs typeface="Times New Roman" panose="02020603050405020304" pitchFamily="18" charset="0"/>
              </a:rPr>
              <a:t>Credit rating agencies assign credit ratings to borrowers and financial instruments based on their assessment. These ratings provide an opinion on the credit risk associated with the entity or instrument, helping investors and lenders make informed decisions. The ratings typically follow a standardized scale, allowing market participants to compare the creditworthiness of different entities or instruments.</a:t>
            </a:r>
          </a:p>
          <a:p>
            <a:pPr marL="285750" indent="-285750" algn="l">
              <a:buFont typeface="Wingdings" panose="05000000000000000000" pitchFamily="2" charset="2"/>
              <a:buChar char="§"/>
            </a:pPr>
            <a:r>
              <a:rPr lang="en-US" sz="1400" b="1" i="0" u="sng" dirty="0">
                <a:solidFill>
                  <a:srgbClr val="374151"/>
                </a:solidFill>
                <a:effectLst/>
                <a:latin typeface="Times New Roman" panose="02020603050405020304" pitchFamily="18" charset="0"/>
                <a:cs typeface="Times New Roman" panose="02020603050405020304" pitchFamily="18" charset="0"/>
              </a:rPr>
              <a:t>Risk Mitigation: </a:t>
            </a:r>
            <a:r>
              <a:rPr lang="en-US" sz="1400" b="1" i="0" dirty="0">
                <a:solidFill>
                  <a:srgbClr val="374151"/>
                </a:solidFill>
                <a:effectLst/>
                <a:latin typeface="Times New Roman" panose="02020603050405020304" pitchFamily="18" charset="0"/>
                <a:cs typeface="Times New Roman" panose="02020603050405020304" pitchFamily="18" charset="0"/>
              </a:rPr>
              <a:t>Credit ratings help investors and lenders mitigate risks by providing an independent assessment of credit quality. By relying on credit ratings, investors can diversify their portfolios and manage exposure to credit risk. Lenders can use credit ratings to set interest rates and terms for loans, considering the creditworthiness of borrowers.</a:t>
            </a:r>
          </a:p>
          <a:p>
            <a:pPr marL="285750" indent="-285750" algn="l">
              <a:buFont typeface="Wingdings" panose="05000000000000000000" pitchFamily="2" charset="2"/>
              <a:buChar char="§"/>
            </a:pPr>
            <a:r>
              <a:rPr lang="en-US" sz="1400" b="1" i="0" u="sng" dirty="0">
                <a:solidFill>
                  <a:srgbClr val="374151"/>
                </a:solidFill>
                <a:effectLst/>
                <a:latin typeface="Times New Roman" panose="02020603050405020304" pitchFamily="18" charset="0"/>
                <a:cs typeface="Times New Roman" panose="02020603050405020304" pitchFamily="18" charset="0"/>
              </a:rPr>
              <a:t>Market Transparency: </a:t>
            </a:r>
            <a:r>
              <a:rPr lang="en-US" sz="1400" b="1" i="0" dirty="0">
                <a:solidFill>
                  <a:srgbClr val="374151"/>
                </a:solidFill>
                <a:effectLst/>
                <a:latin typeface="Times New Roman" panose="02020603050405020304" pitchFamily="18" charset="0"/>
                <a:cs typeface="Times New Roman" panose="02020603050405020304" pitchFamily="18" charset="0"/>
              </a:rPr>
              <a:t>Credit rating agencies enhance market transparency by providing standardized and easily understandable information about credit risk. Their ratings enable investors and lenders to compare and assess the credit quality of various entities and instruments, facilitating efficient capital allocation and pricing in financial markets.</a:t>
            </a:r>
          </a:p>
        </p:txBody>
      </p:sp>
      <p:sp>
        <p:nvSpPr>
          <p:cNvPr id="8" name="TextBox 7">
            <a:extLst>
              <a:ext uri="{FF2B5EF4-FFF2-40B4-BE49-F238E27FC236}">
                <a16:creationId xmlns:a16="http://schemas.microsoft.com/office/drawing/2014/main" id="{9E6145D3-3897-B495-8B40-DFC341097A85}"/>
              </a:ext>
            </a:extLst>
          </p:cNvPr>
          <p:cNvSpPr txBox="1"/>
          <p:nvPr/>
        </p:nvSpPr>
        <p:spPr>
          <a:xfrm>
            <a:off x="7128769" y="1410346"/>
            <a:ext cx="4532571" cy="3816429"/>
          </a:xfrm>
          <a:prstGeom prst="rect">
            <a:avLst/>
          </a:prstGeom>
          <a:noFill/>
        </p:spPr>
        <p:txBody>
          <a:bodyPr wrap="square" rtlCol="0">
            <a:spAutoFit/>
          </a:bodyPr>
          <a:lstStyle/>
          <a:p>
            <a:pPr marL="285750" indent="-285750" algn="l">
              <a:buFont typeface="Wingdings" panose="05000000000000000000" pitchFamily="2" charset="2"/>
              <a:buChar char="§"/>
            </a:pPr>
            <a:r>
              <a:rPr lang="en-US" sz="1400" b="1" i="0" u="sng" dirty="0">
                <a:solidFill>
                  <a:srgbClr val="374151"/>
                </a:solidFill>
                <a:effectLst/>
                <a:latin typeface="Times New Roman" panose="02020603050405020304" pitchFamily="18" charset="0"/>
                <a:cs typeface="Times New Roman" panose="02020603050405020304" pitchFamily="18" charset="0"/>
              </a:rPr>
              <a:t>Regulatory Compliance: </a:t>
            </a:r>
            <a:r>
              <a:rPr lang="en-US" sz="1400" b="1" i="0" dirty="0">
                <a:solidFill>
                  <a:srgbClr val="374151"/>
                </a:solidFill>
                <a:effectLst/>
                <a:latin typeface="Times New Roman" panose="02020603050405020304" pitchFamily="18" charset="0"/>
                <a:cs typeface="Times New Roman" panose="02020603050405020304" pitchFamily="18" charset="0"/>
              </a:rPr>
              <a:t>Credit rating agencies play a role in regulatory frameworks by providing information for regulatory compliance purposes. Regulatory bodies may rely on credit ratings to determine capital requirements for banks and financial institutions, assess the risk exposure of investment portfolios, and establish eligibility criteria for certain investments.</a:t>
            </a:r>
          </a:p>
          <a:p>
            <a:pPr marL="285750" indent="-285750" algn="l">
              <a:buFont typeface="Wingdings" panose="05000000000000000000" pitchFamily="2" charset="2"/>
              <a:buChar char="§"/>
            </a:pPr>
            <a:r>
              <a:rPr lang="en-US" sz="1400" b="1" i="0" u="sng" dirty="0">
                <a:solidFill>
                  <a:srgbClr val="374151"/>
                </a:solidFill>
                <a:effectLst/>
                <a:latin typeface="Times New Roman" panose="02020603050405020304" pitchFamily="18" charset="0"/>
                <a:cs typeface="Times New Roman" panose="02020603050405020304" pitchFamily="18" charset="0"/>
              </a:rPr>
              <a:t>Investor Confidence: </a:t>
            </a:r>
            <a:r>
              <a:rPr lang="en-US" sz="1400" b="1" i="0" dirty="0">
                <a:solidFill>
                  <a:srgbClr val="374151"/>
                </a:solidFill>
                <a:effectLst/>
                <a:latin typeface="Times New Roman" panose="02020603050405020304" pitchFamily="18" charset="0"/>
                <a:cs typeface="Times New Roman" panose="02020603050405020304" pitchFamily="18" charset="0"/>
              </a:rPr>
              <a:t>Credit rating agencies help build investor confidence by providing independent and credible assessments of creditworthiness. Investors often consider credit ratings as a reliable source of information when making investment decisions. The presence of credit ratings can enhance market liquidity and attract a broader range of investors.</a:t>
            </a:r>
          </a:p>
          <a:p>
            <a:endParaRPr lang="en-IN" dirty="0"/>
          </a:p>
        </p:txBody>
      </p:sp>
      <p:sp>
        <p:nvSpPr>
          <p:cNvPr id="9" name="TextBox 8">
            <a:extLst>
              <a:ext uri="{FF2B5EF4-FFF2-40B4-BE49-F238E27FC236}">
                <a16:creationId xmlns:a16="http://schemas.microsoft.com/office/drawing/2014/main" id="{C5265AC7-D6AF-BF18-3AB6-39EB7CAB87B0}"/>
              </a:ext>
            </a:extLst>
          </p:cNvPr>
          <p:cNvSpPr txBox="1"/>
          <p:nvPr/>
        </p:nvSpPr>
        <p:spPr>
          <a:xfrm>
            <a:off x="514905" y="612201"/>
            <a:ext cx="11508545" cy="523220"/>
          </a:xfrm>
          <a:prstGeom prst="rect">
            <a:avLst/>
          </a:prstGeom>
          <a:noFill/>
        </p:spPr>
        <p:txBody>
          <a:bodyPr wrap="square" rtlCol="0">
            <a:spAutoFit/>
          </a:bodyPr>
          <a:lstStyle/>
          <a:p>
            <a:pPr algn="l"/>
            <a:endParaRPr lang="en-US" sz="1400" b="1" dirty="0">
              <a:solidFill>
                <a:srgbClr val="374151"/>
              </a:solidFill>
              <a:latin typeface="Arial Black" panose="020B0A04020102020204" pitchFamily="34" charset="0"/>
              <a:cs typeface="Times New Roman" panose="02020603050405020304" pitchFamily="18" charset="0"/>
            </a:endParaRPr>
          </a:p>
          <a:p>
            <a:pPr algn="l"/>
            <a:r>
              <a:rPr lang="en-US" sz="1400" b="1" dirty="0">
                <a:solidFill>
                  <a:srgbClr val="374151"/>
                </a:solidFill>
                <a:latin typeface="Arial Black" panose="020B0A04020102020204" pitchFamily="34" charset="0"/>
                <a:cs typeface="Times New Roman" panose="02020603050405020304" pitchFamily="18" charset="0"/>
              </a:rPr>
              <a:t>S</a:t>
            </a:r>
            <a:r>
              <a:rPr lang="en-US" sz="1400" b="1" i="0" dirty="0">
                <a:solidFill>
                  <a:srgbClr val="374151"/>
                </a:solidFill>
                <a:effectLst/>
                <a:latin typeface="Arial Black" panose="020B0A04020102020204" pitchFamily="34" charset="0"/>
                <a:cs typeface="Times New Roman" panose="02020603050405020304" pitchFamily="18" charset="0"/>
              </a:rPr>
              <a:t>ome key roles of credit rating agencies:</a:t>
            </a:r>
          </a:p>
        </p:txBody>
      </p:sp>
    </p:spTree>
    <p:extLst>
      <p:ext uri="{BB962C8B-B14F-4D97-AF65-F5344CB8AC3E}">
        <p14:creationId xmlns:p14="http://schemas.microsoft.com/office/powerpoint/2010/main" val="339256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Rectangle 6">
            <a:extLst>
              <a:ext uri="{FF2B5EF4-FFF2-40B4-BE49-F238E27FC236}">
                <a16:creationId xmlns:a16="http://schemas.microsoft.com/office/drawing/2014/main" id="{BB1FD57A-6188-B073-D19F-514FEC7F09E9}"/>
              </a:ext>
            </a:extLst>
          </p:cNvPr>
          <p:cNvSpPr/>
          <p:nvPr/>
        </p:nvSpPr>
        <p:spPr>
          <a:xfrm>
            <a:off x="2237173" y="1269507"/>
            <a:ext cx="7670307" cy="683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Major Credit Rating Agencies</a:t>
            </a:r>
            <a:endParaRPr lang="en-IN"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575A5F0-2713-5661-13DC-8A5E431FF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2128" y="2099568"/>
            <a:ext cx="4870881" cy="3653161"/>
          </a:xfrm>
          <a:prstGeom prst="rect">
            <a:avLst/>
          </a:prstGeom>
          <a:ln w="28575">
            <a:solidFill>
              <a:schemeClr val="tx1"/>
            </a:solidFill>
          </a:ln>
        </p:spPr>
      </p:pic>
      <p:pic>
        <p:nvPicPr>
          <p:cNvPr id="15" name="Picture 14">
            <a:extLst>
              <a:ext uri="{FF2B5EF4-FFF2-40B4-BE49-F238E27FC236}">
                <a16:creationId xmlns:a16="http://schemas.microsoft.com/office/drawing/2014/main" id="{21635EC9-C1E5-C01D-3DB1-65525F593B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015" y="3067989"/>
            <a:ext cx="5724454" cy="1672687"/>
          </a:xfrm>
          <a:prstGeom prst="rect">
            <a:avLst/>
          </a:prstGeom>
          <a:ln w="38100">
            <a:solidFill>
              <a:schemeClr val="tx1">
                <a:lumMod val="95000"/>
                <a:lumOff val="5000"/>
              </a:schemeClr>
            </a:solidFill>
          </a:ln>
        </p:spPr>
      </p:pic>
    </p:spTree>
    <p:extLst>
      <p:ext uri="{BB962C8B-B14F-4D97-AF65-F5344CB8AC3E}">
        <p14:creationId xmlns:p14="http://schemas.microsoft.com/office/powerpoint/2010/main" val="276259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TextBox 6">
            <a:extLst>
              <a:ext uri="{FF2B5EF4-FFF2-40B4-BE49-F238E27FC236}">
                <a16:creationId xmlns:a16="http://schemas.microsoft.com/office/drawing/2014/main" id="{B5191C87-1CFD-DD32-EA20-ED61A8E62686}"/>
              </a:ext>
            </a:extLst>
          </p:cNvPr>
          <p:cNvSpPr txBox="1"/>
          <p:nvPr/>
        </p:nvSpPr>
        <p:spPr>
          <a:xfrm>
            <a:off x="1287261" y="2864248"/>
            <a:ext cx="7945516" cy="1938992"/>
          </a:xfrm>
          <a:prstGeom prst="rect">
            <a:avLst/>
          </a:prstGeom>
          <a:noFill/>
        </p:spPr>
        <p:txBody>
          <a:bodyPr wrap="square">
            <a:spAutoFit/>
          </a:bodyPr>
          <a:lstStyle/>
          <a:p>
            <a:r>
              <a:rPr lang="en-US" sz="2400" b="0" i="0" dirty="0">
                <a:solidFill>
                  <a:srgbClr val="374151"/>
                </a:solidFill>
                <a:effectLst/>
                <a:latin typeface="Times New Roman" panose="02020603050405020304" pitchFamily="18" charset="0"/>
                <a:cs typeface="Times New Roman" panose="02020603050405020304" pitchFamily="18" charset="0"/>
              </a:rPr>
              <a:t>Credit rating methodologies are frameworks used by credit rating agencies to assess the creditworthiness of entities such as corporations, governments, or securities. These methodologies provide a systematic approach to evaluating the credit risk associated with an entity or financial instrument.</a:t>
            </a:r>
            <a:endParaRPr lang="en-IN"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FDF2E97-BE98-8724-ED24-E43A90B1AE51}"/>
              </a:ext>
            </a:extLst>
          </p:cNvPr>
          <p:cNvSpPr/>
          <p:nvPr/>
        </p:nvSpPr>
        <p:spPr>
          <a:xfrm>
            <a:off x="1934166" y="1549939"/>
            <a:ext cx="6563095" cy="4882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Credit Rating Methodologies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048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2227</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vt:lpstr>
      <vt:lpstr>Arial Black</vt:lpstr>
      <vt:lpstr>Bradley Hand ITC</vt:lpstr>
      <vt:lpstr>Calibri</vt:lpstr>
      <vt:lpstr>Calibri Light</vt:lpstr>
      <vt:lpstr>Montserrat</vt:lpstr>
      <vt:lpstr>Söhne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abhijit.stfc@hotmail.com</cp:lastModifiedBy>
  <cp:revision>38</cp:revision>
  <dcterms:created xsi:type="dcterms:W3CDTF">2022-11-11T08:27:28Z</dcterms:created>
  <dcterms:modified xsi:type="dcterms:W3CDTF">2023-06-18T04:25:15Z</dcterms:modified>
</cp:coreProperties>
</file>